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2" r:id="rId1"/>
  </p:sldMasterIdLst>
  <p:notesMasterIdLst>
    <p:notesMasterId r:id="rId23"/>
  </p:notesMasterIdLst>
  <p:sldIdLst>
    <p:sldId id="256" r:id="rId2"/>
    <p:sldId id="259" r:id="rId3"/>
    <p:sldId id="258" r:id="rId4"/>
    <p:sldId id="269" r:id="rId5"/>
    <p:sldId id="270" r:id="rId6"/>
    <p:sldId id="271" r:id="rId7"/>
    <p:sldId id="272" r:id="rId8"/>
    <p:sldId id="275" r:id="rId9"/>
    <p:sldId id="274" r:id="rId10"/>
    <p:sldId id="273" r:id="rId11"/>
    <p:sldId id="277" r:id="rId12"/>
    <p:sldId id="278" r:id="rId13"/>
    <p:sldId id="279" r:id="rId14"/>
    <p:sldId id="280" r:id="rId15"/>
    <p:sldId id="282" r:id="rId16"/>
    <p:sldId id="281" r:id="rId17"/>
    <p:sldId id="283" r:id="rId18"/>
    <p:sldId id="284" r:id="rId19"/>
    <p:sldId id="285" r:id="rId20"/>
    <p:sldId id="267" r:id="rId21"/>
    <p:sldId id="286" r:id="rId22"/>
  </p:sldIdLst>
  <p:sldSz cx="8999538" cy="1199832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780" userDrawn="1">
          <p15:clr>
            <a:srgbClr val="A4A3A4"/>
          </p15:clr>
        </p15:guide>
        <p15:guide id="2" pos="283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563D"/>
    <a:srgbClr val="F9F38A"/>
    <a:srgbClr val="1D358B"/>
    <a:srgbClr val="D93A20"/>
    <a:srgbClr val="010813"/>
    <a:srgbClr val="882510"/>
    <a:srgbClr val="5CECFB"/>
    <a:srgbClr val="DCFFFC"/>
    <a:srgbClr val="882210"/>
    <a:srgbClr val="CF240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5221A75-1581-4864-882A-94C30ACBD211}" v="45" dt="2024-06-20T22:20:29.3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0" d="100"/>
          <a:sy n="60" d="100"/>
        </p:scale>
        <p:origin x="3114" y="102"/>
      </p:cViewPr>
      <p:guideLst>
        <p:guide orient="horz" pos="3780"/>
        <p:guide pos="283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rlando Abreu Gomes" userId="5bb6393475f736eb" providerId="LiveId" clId="{65221A75-1581-4864-882A-94C30ACBD211}"/>
    <pc:docChg chg="undo custSel addSld delSld modSld sldOrd">
      <pc:chgData name="Orlando Abreu Gomes" userId="5bb6393475f736eb" providerId="LiveId" clId="{65221A75-1581-4864-882A-94C30ACBD211}" dt="2024-06-20T22:23:14.310" v="722" actId="14100"/>
      <pc:docMkLst>
        <pc:docMk/>
      </pc:docMkLst>
      <pc:sldChg chg="addSp delSp modSp mod setBg">
        <pc:chgData name="Orlando Abreu Gomes" userId="5bb6393475f736eb" providerId="LiveId" clId="{65221A75-1581-4864-882A-94C30ACBD211}" dt="2024-06-20T14:09:08.661" v="72" actId="207"/>
        <pc:sldMkLst>
          <pc:docMk/>
          <pc:sldMk cId="295622959" sldId="256"/>
        </pc:sldMkLst>
        <pc:spChg chg="del">
          <ac:chgData name="Orlando Abreu Gomes" userId="5bb6393475f736eb" providerId="LiveId" clId="{65221A75-1581-4864-882A-94C30ACBD211}" dt="2024-06-18T16:34:06.067" v="20" actId="478"/>
          <ac:spMkLst>
            <pc:docMk/>
            <pc:sldMk cId="295622959" sldId="256"/>
            <ac:spMk id="2" creationId="{7F4C80B2-2641-6721-2325-07064D79EE17}"/>
          </ac:spMkLst>
        </pc:spChg>
        <pc:spChg chg="del mod">
          <ac:chgData name="Orlando Abreu Gomes" userId="5bb6393475f736eb" providerId="LiveId" clId="{65221A75-1581-4864-882A-94C30ACBD211}" dt="2024-06-18T16:35:32.966" v="29" actId="21"/>
          <ac:spMkLst>
            <pc:docMk/>
            <pc:sldMk cId="295622959" sldId="256"/>
            <ac:spMk id="4" creationId="{D1A9E85C-D8F5-12BE-80B2-F3EC5D7B7B6F}"/>
          </ac:spMkLst>
        </pc:spChg>
        <pc:spChg chg="mod">
          <ac:chgData name="Orlando Abreu Gomes" userId="5bb6393475f736eb" providerId="LiveId" clId="{65221A75-1581-4864-882A-94C30ACBD211}" dt="2024-06-20T14:09:01.927" v="71" actId="207"/>
          <ac:spMkLst>
            <pc:docMk/>
            <pc:sldMk cId="295622959" sldId="256"/>
            <ac:spMk id="5" creationId="{006DAA85-AA96-721C-2EDB-6E3951F4ACF4}"/>
          </ac:spMkLst>
        </pc:spChg>
        <pc:spChg chg="mod">
          <ac:chgData name="Orlando Abreu Gomes" userId="5bb6393475f736eb" providerId="LiveId" clId="{65221A75-1581-4864-882A-94C30ACBD211}" dt="2024-06-20T14:09:08.661" v="72" actId="207"/>
          <ac:spMkLst>
            <pc:docMk/>
            <pc:sldMk cId="295622959" sldId="256"/>
            <ac:spMk id="6" creationId="{80B136B1-52C0-6082-7102-FDC7AA7908FE}"/>
          </ac:spMkLst>
        </pc:spChg>
        <pc:spChg chg="add del mod">
          <ac:chgData name="Orlando Abreu Gomes" userId="5bb6393475f736eb" providerId="LiveId" clId="{65221A75-1581-4864-882A-94C30ACBD211}" dt="2024-06-18T16:37:52.699" v="34" actId="478"/>
          <ac:spMkLst>
            <pc:docMk/>
            <pc:sldMk cId="295622959" sldId="256"/>
            <ac:spMk id="10" creationId="{D1A9E85C-D8F5-12BE-80B2-F3EC5D7B7B6F}"/>
          </ac:spMkLst>
        </pc:spChg>
        <pc:spChg chg="add mod">
          <ac:chgData name="Orlando Abreu Gomes" userId="5bb6393475f736eb" providerId="LiveId" clId="{65221A75-1581-4864-882A-94C30ACBD211}" dt="2024-06-20T14:08:52.864" v="70" actId="207"/>
          <ac:spMkLst>
            <pc:docMk/>
            <pc:sldMk cId="295622959" sldId="256"/>
            <ac:spMk id="11" creationId="{D3732E06-9D26-3B41-7A80-7B4681D2C073}"/>
          </ac:spMkLst>
        </pc:spChg>
        <pc:picChg chg="add del mod">
          <ac:chgData name="Orlando Abreu Gomes" userId="5bb6393475f736eb" providerId="LiveId" clId="{65221A75-1581-4864-882A-94C30ACBD211}" dt="2024-06-20T14:06:18.266" v="62" actId="478"/>
          <ac:picMkLst>
            <pc:docMk/>
            <pc:sldMk cId="295622959" sldId="256"/>
            <ac:picMk id="3" creationId="{06C0B4D9-1E44-4B64-9463-421C468B7589}"/>
          </ac:picMkLst>
        </pc:picChg>
        <pc:picChg chg="del">
          <ac:chgData name="Orlando Abreu Gomes" userId="5bb6393475f736eb" providerId="LiveId" clId="{65221A75-1581-4864-882A-94C30ACBD211}" dt="2024-06-18T16:26:27.285" v="0" actId="478"/>
          <ac:picMkLst>
            <pc:docMk/>
            <pc:sldMk cId="295622959" sldId="256"/>
            <ac:picMk id="3" creationId="{BA79661E-5349-29FE-1539-2BBC76784350}"/>
          </ac:picMkLst>
        </pc:picChg>
        <pc:picChg chg="add mod">
          <ac:chgData name="Orlando Abreu Gomes" userId="5bb6393475f736eb" providerId="LiveId" clId="{65221A75-1581-4864-882A-94C30ACBD211}" dt="2024-06-20T14:06:25.367" v="65" actId="14100"/>
          <ac:picMkLst>
            <pc:docMk/>
            <pc:sldMk cId="295622959" sldId="256"/>
            <ac:picMk id="4" creationId="{304ED98E-6EC7-1FF3-0E7C-22ADE80C09C6}"/>
          </ac:picMkLst>
        </pc:picChg>
        <pc:picChg chg="add del mod">
          <ac:chgData name="Orlando Abreu Gomes" userId="5bb6393475f736eb" providerId="LiveId" clId="{65221A75-1581-4864-882A-94C30ACBD211}" dt="2024-06-18T17:27:43.627" v="49" actId="478"/>
          <ac:picMkLst>
            <pc:docMk/>
            <pc:sldMk cId="295622959" sldId="256"/>
            <ac:picMk id="9" creationId="{8EF030D6-66B5-5CCE-E731-EEFB64C72A50}"/>
          </ac:picMkLst>
        </pc:picChg>
      </pc:sldChg>
      <pc:sldChg chg="delSp modSp mod">
        <pc:chgData name="Orlando Abreu Gomes" userId="5bb6393475f736eb" providerId="LiveId" clId="{65221A75-1581-4864-882A-94C30ACBD211}" dt="2024-06-20T14:46:35.630" v="138" actId="207"/>
        <pc:sldMkLst>
          <pc:docMk/>
          <pc:sldMk cId="2589097735" sldId="258"/>
        </pc:sldMkLst>
        <pc:spChg chg="mod">
          <ac:chgData name="Orlando Abreu Gomes" userId="5bb6393475f736eb" providerId="LiveId" clId="{65221A75-1581-4864-882A-94C30ACBD211}" dt="2024-06-20T14:46:35.630" v="138" actId="207"/>
          <ac:spMkLst>
            <pc:docMk/>
            <pc:sldMk cId="2589097735" sldId="258"/>
            <ac:spMk id="2" creationId="{6B2ACF2D-FD4B-1929-D36C-66760C71137F}"/>
          </ac:spMkLst>
        </pc:spChg>
        <pc:spChg chg="mod">
          <ac:chgData name="Orlando Abreu Gomes" userId="5bb6393475f736eb" providerId="LiveId" clId="{65221A75-1581-4864-882A-94C30ACBD211}" dt="2024-06-20T14:38:21.466" v="122"/>
          <ac:spMkLst>
            <pc:docMk/>
            <pc:sldMk cId="2589097735" sldId="258"/>
            <ac:spMk id="3" creationId="{88B14FDA-8448-0096-F96C-7D1A0D7F3E66}"/>
          </ac:spMkLst>
        </pc:spChg>
        <pc:spChg chg="mod">
          <ac:chgData name="Orlando Abreu Gomes" userId="5bb6393475f736eb" providerId="LiveId" clId="{65221A75-1581-4864-882A-94C30ACBD211}" dt="2024-06-20T14:41:01.381" v="125" actId="208"/>
          <ac:spMkLst>
            <pc:docMk/>
            <pc:sldMk cId="2589097735" sldId="258"/>
            <ac:spMk id="4" creationId="{02355F23-8A57-0FF8-E38F-57EA9D6D12DC}"/>
          </ac:spMkLst>
        </pc:spChg>
        <pc:spChg chg="mod">
          <ac:chgData name="Orlando Abreu Gomes" userId="5bb6393475f736eb" providerId="LiveId" clId="{65221A75-1581-4864-882A-94C30ACBD211}" dt="2024-06-20T14:44:56.951" v="134" actId="1076"/>
          <ac:spMkLst>
            <pc:docMk/>
            <pc:sldMk cId="2589097735" sldId="258"/>
            <ac:spMk id="5" creationId="{831C7167-18EC-E829-B82D-AA220A41B6A9}"/>
          </ac:spMkLst>
        </pc:spChg>
        <pc:spChg chg="del">
          <ac:chgData name="Orlando Abreu Gomes" userId="5bb6393475f736eb" providerId="LiveId" clId="{65221A75-1581-4864-882A-94C30ACBD211}" dt="2024-06-20T14:38:45.587" v="124" actId="478"/>
          <ac:spMkLst>
            <pc:docMk/>
            <pc:sldMk cId="2589097735" sldId="258"/>
            <ac:spMk id="6" creationId="{E6791F13-7F48-B480-3846-A62200EFF1B2}"/>
          </ac:spMkLst>
        </pc:spChg>
      </pc:sldChg>
      <pc:sldChg chg="addSp delSp modSp mod">
        <pc:chgData name="Orlando Abreu Gomes" userId="5bb6393475f736eb" providerId="LiveId" clId="{65221A75-1581-4864-882A-94C30ACBD211}" dt="2024-06-20T14:49:51.580" v="194" actId="113"/>
        <pc:sldMkLst>
          <pc:docMk/>
          <pc:sldMk cId="427901416" sldId="259"/>
        </pc:sldMkLst>
        <pc:spChg chg="add">
          <ac:chgData name="Orlando Abreu Gomes" userId="5bb6393475f736eb" providerId="LiveId" clId="{65221A75-1581-4864-882A-94C30ACBD211}" dt="2024-06-20T14:11:45.404" v="74"/>
          <ac:spMkLst>
            <pc:docMk/>
            <pc:sldMk cId="427901416" sldId="259"/>
            <ac:spMk id="2" creationId="{584955DF-EAFD-B4E9-12D0-9DFA8E5982CE}"/>
          </ac:spMkLst>
        </pc:spChg>
        <pc:spChg chg="mod">
          <ac:chgData name="Orlando Abreu Gomes" userId="5bb6393475f736eb" providerId="LiveId" clId="{65221A75-1581-4864-882A-94C30ACBD211}" dt="2024-06-20T14:36:48.123" v="121" actId="113"/>
          <ac:spMkLst>
            <pc:docMk/>
            <pc:sldMk cId="427901416" sldId="259"/>
            <ac:spMk id="8" creationId="{FD2EF267-F992-99AA-05EB-9280E8834606}"/>
          </ac:spMkLst>
        </pc:spChg>
        <pc:spChg chg="mod">
          <ac:chgData name="Orlando Abreu Gomes" userId="5bb6393475f736eb" providerId="LiveId" clId="{65221A75-1581-4864-882A-94C30ACBD211}" dt="2024-06-20T14:49:51.580" v="194" actId="113"/>
          <ac:spMkLst>
            <pc:docMk/>
            <pc:sldMk cId="427901416" sldId="259"/>
            <ac:spMk id="9" creationId="{0572106B-78DF-D609-5AC4-F7365A780232}"/>
          </ac:spMkLst>
        </pc:spChg>
        <pc:spChg chg="mod">
          <ac:chgData name="Orlando Abreu Gomes" userId="5bb6393475f736eb" providerId="LiveId" clId="{65221A75-1581-4864-882A-94C30ACBD211}" dt="2024-06-20T14:13:03.253" v="90" actId="20577"/>
          <ac:spMkLst>
            <pc:docMk/>
            <pc:sldMk cId="427901416" sldId="259"/>
            <ac:spMk id="10" creationId="{2511D36F-51D8-7DB9-CF14-F52627DE7889}"/>
          </ac:spMkLst>
        </pc:spChg>
        <pc:picChg chg="add mod">
          <ac:chgData name="Orlando Abreu Gomes" userId="5bb6393475f736eb" providerId="LiveId" clId="{65221A75-1581-4864-882A-94C30ACBD211}" dt="2024-06-20T14:22:27.183" v="113" actId="1076"/>
          <ac:picMkLst>
            <pc:docMk/>
            <pc:sldMk cId="427901416" sldId="259"/>
            <ac:picMk id="4" creationId="{244BDCE7-90EE-3AD4-21C8-00DDC38951CB}"/>
          </ac:picMkLst>
        </pc:picChg>
        <pc:picChg chg="del">
          <ac:chgData name="Orlando Abreu Gomes" userId="5bb6393475f736eb" providerId="LiveId" clId="{65221A75-1581-4864-882A-94C30ACBD211}" dt="2024-06-20T14:11:42.305" v="73" actId="478"/>
          <ac:picMkLst>
            <pc:docMk/>
            <pc:sldMk cId="427901416" sldId="259"/>
            <ac:picMk id="5" creationId="{2598038B-EADE-09DF-D6C5-B28A24416DF0}"/>
          </ac:picMkLst>
        </pc:picChg>
      </pc:sldChg>
      <pc:sldChg chg="del">
        <pc:chgData name="Orlando Abreu Gomes" userId="5bb6393475f736eb" providerId="LiveId" clId="{65221A75-1581-4864-882A-94C30ACBD211}" dt="2024-06-20T14:13:20.731" v="91" actId="47"/>
        <pc:sldMkLst>
          <pc:docMk/>
          <pc:sldMk cId="1892567411" sldId="260"/>
        </pc:sldMkLst>
      </pc:sldChg>
      <pc:sldChg chg="del">
        <pc:chgData name="Orlando Abreu Gomes" userId="5bb6393475f736eb" providerId="LiveId" clId="{65221A75-1581-4864-882A-94C30ACBD211}" dt="2024-06-20T14:13:20.731" v="91" actId="47"/>
        <pc:sldMkLst>
          <pc:docMk/>
          <pc:sldMk cId="2495840030" sldId="261"/>
        </pc:sldMkLst>
      </pc:sldChg>
      <pc:sldChg chg="del">
        <pc:chgData name="Orlando Abreu Gomes" userId="5bb6393475f736eb" providerId="LiveId" clId="{65221A75-1581-4864-882A-94C30ACBD211}" dt="2024-06-20T14:13:20.731" v="91" actId="47"/>
        <pc:sldMkLst>
          <pc:docMk/>
          <pc:sldMk cId="436933802" sldId="262"/>
        </pc:sldMkLst>
      </pc:sldChg>
      <pc:sldChg chg="del">
        <pc:chgData name="Orlando Abreu Gomes" userId="5bb6393475f736eb" providerId="LiveId" clId="{65221A75-1581-4864-882A-94C30ACBD211}" dt="2024-06-20T14:13:20.731" v="91" actId="47"/>
        <pc:sldMkLst>
          <pc:docMk/>
          <pc:sldMk cId="1717071031" sldId="263"/>
        </pc:sldMkLst>
      </pc:sldChg>
      <pc:sldChg chg="del">
        <pc:chgData name="Orlando Abreu Gomes" userId="5bb6393475f736eb" providerId="LiveId" clId="{65221A75-1581-4864-882A-94C30ACBD211}" dt="2024-06-20T14:13:20.731" v="91" actId="47"/>
        <pc:sldMkLst>
          <pc:docMk/>
          <pc:sldMk cId="1855229982" sldId="264"/>
        </pc:sldMkLst>
      </pc:sldChg>
      <pc:sldChg chg="del">
        <pc:chgData name="Orlando Abreu Gomes" userId="5bb6393475f736eb" providerId="LiveId" clId="{65221A75-1581-4864-882A-94C30ACBD211}" dt="2024-06-20T14:13:20.731" v="91" actId="47"/>
        <pc:sldMkLst>
          <pc:docMk/>
          <pc:sldMk cId="1764081121" sldId="265"/>
        </pc:sldMkLst>
      </pc:sldChg>
      <pc:sldChg chg="del">
        <pc:chgData name="Orlando Abreu Gomes" userId="5bb6393475f736eb" providerId="LiveId" clId="{65221A75-1581-4864-882A-94C30ACBD211}" dt="2024-06-20T14:13:20.731" v="91" actId="47"/>
        <pc:sldMkLst>
          <pc:docMk/>
          <pc:sldMk cId="237876476" sldId="266"/>
        </pc:sldMkLst>
      </pc:sldChg>
      <pc:sldChg chg="addSp delSp modSp mod">
        <pc:chgData name="Orlando Abreu Gomes" userId="5bb6393475f736eb" providerId="LiveId" clId="{65221A75-1581-4864-882A-94C30ACBD211}" dt="2024-06-20T19:02:47.349" v="651" actId="20577"/>
        <pc:sldMkLst>
          <pc:docMk/>
          <pc:sldMk cId="192197607" sldId="267"/>
        </pc:sldMkLst>
        <pc:spChg chg="del">
          <ac:chgData name="Orlando Abreu Gomes" userId="5bb6393475f736eb" providerId="LiveId" clId="{65221A75-1581-4864-882A-94C30ACBD211}" dt="2024-06-20T18:59:58.955" v="631" actId="478"/>
          <ac:spMkLst>
            <pc:docMk/>
            <pc:sldMk cId="192197607" sldId="267"/>
            <ac:spMk id="2" creationId="{2E6FF791-213D-39EF-3BA9-0DA3CD780E48}"/>
          </ac:spMkLst>
        </pc:spChg>
        <pc:spChg chg="add mod">
          <ac:chgData name="Orlando Abreu Gomes" userId="5bb6393475f736eb" providerId="LiveId" clId="{65221A75-1581-4864-882A-94C30ACBD211}" dt="2024-06-20T18:59:18.128" v="614"/>
          <ac:spMkLst>
            <pc:docMk/>
            <pc:sldMk cId="192197607" sldId="267"/>
            <ac:spMk id="5" creationId="{24B23557-A8F6-26FA-37F6-F29E309DA430}"/>
          </ac:spMkLst>
        </pc:spChg>
        <pc:spChg chg="del">
          <ac:chgData name="Orlando Abreu Gomes" userId="5bb6393475f736eb" providerId="LiveId" clId="{65221A75-1581-4864-882A-94C30ACBD211}" dt="2024-06-20T18:59:16.145" v="613" actId="478"/>
          <ac:spMkLst>
            <pc:docMk/>
            <pc:sldMk cId="192197607" sldId="267"/>
            <ac:spMk id="6" creationId="{46343D8E-0C3E-3092-8D99-69B1FAC35F9B}"/>
          </ac:spMkLst>
        </pc:spChg>
        <pc:spChg chg="mod">
          <ac:chgData name="Orlando Abreu Gomes" userId="5bb6393475f736eb" providerId="LiveId" clId="{65221A75-1581-4864-882A-94C30ACBD211}" dt="2024-06-20T18:59:24.894" v="628" actId="20577"/>
          <ac:spMkLst>
            <pc:docMk/>
            <pc:sldMk cId="192197607" sldId="267"/>
            <ac:spMk id="7" creationId="{859E79AD-8723-26EA-40A0-0FF5B195E737}"/>
          </ac:spMkLst>
        </pc:spChg>
        <pc:spChg chg="add mod">
          <ac:chgData name="Orlando Abreu Gomes" userId="5bb6393475f736eb" providerId="LiveId" clId="{65221A75-1581-4864-882A-94C30ACBD211}" dt="2024-06-20T19:00:00.164" v="632"/>
          <ac:spMkLst>
            <pc:docMk/>
            <pc:sldMk cId="192197607" sldId="267"/>
            <ac:spMk id="8" creationId="{ECA652A8-81EF-C8BA-FC1E-20ECE94BE7F7}"/>
          </ac:spMkLst>
        </pc:spChg>
        <pc:spChg chg="mod">
          <ac:chgData name="Orlando Abreu Gomes" userId="5bb6393475f736eb" providerId="LiveId" clId="{65221A75-1581-4864-882A-94C30ACBD211}" dt="2024-06-20T19:02:47.349" v="651" actId="20577"/>
          <ac:spMkLst>
            <pc:docMk/>
            <pc:sldMk cId="192197607" sldId="267"/>
            <ac:spMk id="9" creationId="{0572106B-78DF-D609-5AC4-F7365A780232}"/>
          </ac:spMkLst>
        </pc:spChg>
        <pc:picChg chg="del">
          <ac:chgData name="Orlando Abreu Gomes" userId="5bb6393475f736eb" providerId="LiveId" clId="{65221A75-1581-4864-882A-94C30ACBD211}" dt="2024-06-20T18:59:42.926" v="630" actId="478"/>
          <ac:picMkLst>
            <pc:docMk/>
            <pc:sldMk cId="192197607" sldId="267"/>
            <ac:picMk id="4" creationId="{3AE8CA80-FB7B-D821-88B2-AEFF2B36F6F0}"/>
          </ac:picMkLst>
        </pc:picChg>
        <pc:picChg chg="del">
          <ac:chgData name="Orlando Abreu Gomes" userId="5bb6393475f736eb" providerId="LiveId" clId="{65221A75-1581-4864-882A-94C30ACBD211}" dt="2024-06-20T18:59:41.052" v="629" actId="478"/>
          <ac:picMkLst>
            <pc:docMk/>
            <pc:sldMk cId="192197607" sldId="267"/>
            <ac:picMk id="10" creationId="{1DBAA420-362E-1420-A89D-C5E2AACCA641}"/>
          </ac:picMkLst>
        </pc:picChg>
        <pc:picChg chg="add mod">
          <ac:chgData name="Orlando Abreu Gomes" userId="5bb6393475f736eb" providerId="LiveId" clId="{65221A75-1581-4864-882A-94C30ACBD211}" dt="2024-06-20T19:00:22.925" v="635" actId="1076"/>
          <ac:picMkLst>
            <pc:docMk/>
            <pc:sldMk cId="192197607" sldId="267"/>
            <ac:picMk id="11" creationId="{BB5D9A40-7B02-DA0A-443D-E40141346286}"/>
          </ac:picMkLst>
        </pc:picChg>
      </pc:sldChg>
      <pc:sldChg chg="del ord">
        <pc:chgData name="Orlando Abreu Gomes" userId="5bb6393475f736eb" providerId="LiveId" clId="{65221A75-1581-4864-882A-94C30ACBD211}" dt="2024-06-20T18:58:51.485" v="612" actId="47"/>
        <pc:sldMkLst>
          <pc:docMk/>
          <pc:sldMk cId="699705178" sldId="268"/>
        </pc:sldMkLst>
      </pc:sldChg>
      <pc:sldChg chg="addSp delSp modSp add mod ord">
        <pc:chgData name="Orlando Abreu Gomes" userId="5bb6393475f736eb" providerId="LiveId" clId="{65221A75-1581-4864-882A-94C30ACBD211}" dt="2024-06-20T16:58:50.983" v="253" actId="1076"/>
        <pc:sldMkLst>
          <pc:docMk/>
          <pc:sldMk cId="4173216544" sldId="269"/>
        </pc:sldMkLst>
        <pc:spChg chg="add mod">
          <ac:chgData name="Orlando Abreu Gomes" userId="5bb6393475f736eb" providerId="LiveId" clId="{65221A75-1581-4864-882A-94C30ACBD211}" dt="2024-06-20T16:58:50.983" v="253" actId="1076"/>
          <ac:spMkLst>
            <pc:docMk/>
            <pc:sldMk cId="4173216544" sldId="269"/>
            <ac:spMk id="2" creationId="{24893587-5F9C-E00F-E269-10A56701F316}"/>
          </ac:spMkLst>
        </pc:spChg>
        <pc:spChg chg="mod">
          <ac:chgData name="Orlando Abreu Gomes" userId="5bb6393475f736eb" providerId="LiveId" clId="{65221A75-1581-4864-882A-94C30ACBD211}" dt="2024-06-20T14:47:53.520" v="162" actId="207"/>
          <ac:spMkLst>
            <pc:docMk/>
            <pc:sldMk cId="4173216544" sldId="269"/>
            <ac:spMk id="6" creationId="{46343D8E-0C3E-3092-8D99-69B1FAC35F9B}"/>
          </ac:spMkLst>
        </pc:spChg>
        <pc:spChg chg="mod">
          <ac:chgData name="Orlando Abreu Gomes" userId="5bb6393475f736eb" providerId="LiveId" clId="{65221A75-1581-4864-882A-94C30ACBD211}" dt="2024-06-20T14:51:39.903" v="195"/>
          <ac:spMkLst>
            <pc:docMk/>
            <pc:sldMk cId="4173216544" sldId="269"/>
            <ac:spMk id="7" creationId="{859E79AD-8723-26EA-40A0-0FF5B195E737}"/>
          </ac:spMkLst>
        </pc:spChg>
        <pc:spChg chg="del">
          <ac:chgData name="Orlando Abreu Gomes" userId="5bb6393475f736eb" providerId="LiveId" clId="{65221A75-1581-4864-882A-94C30ACBD211}" dt="2024-06-20T14:51:42.310" v="196" actId="478"/>
          <ac:spMkLst>
            <pc:docMk/>
            <pc:sldMk cId="4173216544" sldId="269"/>
            <ac:spMk id="8" creationId="{FD2EF267-F992-99AA-05EB-9280E8834606}"/>
          </ac:spMkLst>
        </pc:spChg>
        <pc:spChg chg="mod">
          <ac:chgData name="Orlando Abreu Gomes" userId="5bb6393475f736eb" providerId="LiveId" clId="{65221A75-1581-4864-882A-94C30ACBD211}" dt="2024-06-20T14:56:07.350" v="206" actId="947"/>
          <ac:spMkLst>
            <pc:docMk/>
            <pc:sldMk cId="4173216544" sldId="269"/>
            <ac:spMk id="9" creationId="{0572106B-78DF-D609-5AC4-F7365A780232}"/>
          </ac:spMkLst>
        </pc:spChg>
        <pc:spChg chg="mod">
          <ac:chgData name="Orlando Abreu Gomes" userId="5bb6393475f736eb" providerId="LiveId" clId="{65221A75-1581-4864-882A-94C30ACBD211}" dt="2024-06-20T14:48:26.415" v="181" actId="20577"/>
          <ac:spMkLst>
            <pc:docMk/>
            <pc:sldMk cId="4173216544" sldId="269"/>
            <ac:spMk id="10" creationId="{2511D36F-51D8-7DB9-CF14-F52627DE7889}"/>
          </ac:spMkLst>
        </pc:spChg>
        <pc:picChg chg="add mod">
          <ac:chgData name="Orlando Abreu Gomes" userId="5bb6393475f736eb" providerId="LiveId" clId="{65221A75-1581-4864-882A-94C30ACBD211}" dt="2024-06-20T14:57:38.807" v="211" actId="1076"/>
          <ac:picMkLst>
            <pc:docMk/>
            <pc:sldMk cId="4173216544" sldId="269"/>
            <ac:picMk id="3" creationId="{BBD2DCE4-F3C9-EC25-C81B-2A087AC53416}"/>
          </ac:picMkLst>
        </pc:picChg>
        <pc:picChg chg="del">
          <ac:chgData name="Orlando Abreu Gomes" userId="5bb6393475f736eb" providerId="LiveId" clId="{65221A75-1581-4864-882A-94C30ACBD211}" dt="2024-06-20T14:57:33.129" v="207" actId="478"/>
          <ac:picMkLst>
            <pc:docMk/>
            <pc:sldMk cId="4173216544" sldId="269"/>
            <ac:picMk id="4" creationId="{244BDCE7-90EE-3AD4-21C8-00DDC38951CB}"/>
          </ac:picMkLst>
        </pc:picChg>
      </pc:sldChg>
      <pc:sldChg chg="addSp delSp modSp add mod">
        <pc:chgData name="Orlando Abreu Gomes" userId="5bb6393475f736eb" providerId="LiveId" clId="{65221A75-1581-4864-882A-94C30ACBD211}" dt="2024-06-20T16:59:03.622" v="255"/>
        <pc:sldMkLst>
          <pc:docMk/>
          <pc:sldMk cId="2530758610" sldId="270"/>
        </pc:sldMkLst>
        <pc:spChg chg="add mod">
          <ac:chgData name="Orlando Abreu Gomes" userId="5bb6393475f736eb" providerId="LiveId" clId="{65221A75-1581-4864-882A-94C30ACBD211}" dt="2024-06-20T16:58:55.019" v="254"/>
          <ac:spMkLst>
            <pc:docMk/>
            <pc:sldMk cId="2530758610" sldId="270"/>
            <ac:spMk id="2" creationId="{9615BE18-99CD-0FB3-8B53-A478DF379FF7}"/>
          </ac:spMkLst>
        </pc:spChg>
        <pc:spChg chg="add mod">
          <ac:chgData name="Orlando Abreu Gomes" userId="5bb6393475f736eb" providerId="LiveId" clId="{65221A75-1581-4864-882A-94C30ACBD211}" dt="2024-06-20T16:59:03.622" v="255"/>
          <ac:spMkLst>
            <pc:docMk/>
            <pc:sldMk cId="2530758610" sldId="270"/>
            <ac:spMk id="3" creationId="{3C2877B9-8B4A-CE87-7E85-8836817C95FF}"/>
          </ac:spMkLst>
        </pc:spChg>
        <pc:spChg chg="mod">
          <ac:chgData name="Orlando Abreu Gomes" userId="5bb6393475f736eb" providerId="LiveId" clId="{65221A75-1581-4864-882A-94C30ACBD211}" dt="2024-06-20T14:57:56.688" v="213"/>
          <ac:spMkLst>
            <pc:docMk/>
            <pc:sldMk cId="2530758610" sldId="270"/>
            <ac:spMk id="7" creationId="{859E79AD-8723-26EA-40A0-0FF5B195E737}"/>
          </ac:spMkLst>
        </pc:spChg>
        <pc:spChg chg="mod">
          <ac:chgData name="Orlando Abreu Gomes" userId="5bb6393475f736eb" providerId="LiveId" clId="{65221A75-1581-4864-882A-94C30ACBD211}" dt="2024-06-20T14:58:21.781" v="217" actId="113"/>
          <ac:spMkLst>
            <pc:docMk/>
            <pc:sldMk cId="2530758610" sldId="270"/>
            <ac:spMk id="9" creationId="{0572106B-78DF-D609-5AC4-F7365A780232}"/>
          </ac:spMkLst>
        </pc:spChg>
        <pc:picChg chg="del">
          <ac:chgData name="Orlando Abreu Gomes" userId="5bb6393475f736eb" providerId="LiveId" clId="{65221A75-1581-4864-882A-94C30ACBD211}" dt="2024-06-20T14:59:34.810" v="218" actId="478"/>
          <ac:picMkLst>
            <pc:docMk/>
            <pc:sldMk cId="2530758610" sldId="270"/>
            <ac:picMk id="3" creationId="{BBD2DCE4-F3C9-EC25-C81B-2A087AC53416}"/>
          </ac:picMkLst>
        </pc:picChg>
        <pc:picChg chg="add mod">
          <ac:chgData name="Orlando Abreu Gomes" userId="5bb6393475f736eb" providerId="LiveId" clId="{65221A75-1581-4864-882A-94C30ACBD211}" dt="2024-06-20T15:45:52.163" v="251" actId="1076"/>
          <ac:picMkLst>
            <pc:docMk/>
            <pc:sldMk cId="2530758610" sldId="270"/>
            <ac:picMk id="4" creationId="{6B16D5BB-4198-B1ED-6795-13987BFB553F}"/>
          </ac:picMkLst>
        </pc:picChg>
      </pc:sldChg>
      <pc:sldChg chg="addSp delSp modSp add mod">
        <pc:chgData name="Orlando Abreu Gomes" userId="5bb6393475f736eb" providerId="LiveId" clId="{65221A75-1581-4864-882A-94C30ACBD211}" dt="2024-06-20T17:00:22.523" v="260"/>
        <pc:sldMkLst>
          <pc:docMk/>
          <pc:sldMk cId="1226206898" sldId="271"/>
        </pc:sldMkLst>
        <pc:spChg chg="add mod">
          <ac:chgData name="Orlando Abreu Gomes" userId="5bb6393475f736eb" providerId="LiveId" clId="{65221A75-1581-4864-882A-94C30ACBD211}" dt="2024-06-20T17:00:22.523" v="260"/>
          <ac:spMkLst>
            <pc:docMk/>
            <pc:sldMk cId="1226206898" sldId="271"/>
            <ac:spMk id="2" creationId="{BEE5F775-603E-84DC-07D6-E5FFDBA454C9}"/>
          </ac:spMkLst>
        </pc:spChg>
        <pc:spChg chg="mod">
          <ac:chgData name="Orlando Abreu Gomes" userId="5bb6393475f736eb" providerId="LiveId" clId="{65221A75-1581-4864-882A-94C30ACBD211}" dt="2024-06-20T15:00:15.144" v="228"/>
          <ac:spMkLst>
            <pc:docMk/>
            <pc:sldMk cId="1226206898" sldId="271"/>
            <ac:spMk id="7" creationId="{859E79AD-8723-26EA-40A0-0FF5B195E737}"/>
          </ac:spMkLst>
        </pc:spChg>
        <pc:spChg chg="mod">
          <ac:chgData name="Orlando Abreu Gomes" userId="5bb6393475f736eb" providerId="LiveId" clId="{65221A75-1581-4864-882A-94C30ACBD211}" dt="2024-06-20T17:00:17.169" v="259" actId="1076"/>
          <ac:spMkLst>
            <pc:docMk/>
            <pc:sldMk cId="1226206898" sldId="271"/>
            <ac:spMk id="9" creationId="{0572106B-78DF-D609-5AC4-F7365A780232}"/>
          </ac:spMkLst>
        </pc:spChg>
        <pc:picChg chg="add del mod">
          <ac:chgData name="Orlando Abreu Gomes" userId="5bb6393475f736eb" providerId="LiveId" clId="{65221A75-1581-4864-882A-94C30ACBD211}" dt="2024-06-20T15:04:37.880" v="235" actId="22"/>
          <ac:picMkLst>
            <pc:docMk/>
            <pc:sldMk cId="1226206898" sldId="271"/>
            <ac:picMk id="3" creationId="{C51317E7-127E-8168-D4F9-0E8A57FCC854}"/>
          </ac:picMkLst>
        </pc:picChg>
        <pc:picChg chg="del">
          <ac:chgData name="Orlando Abreu Gomes" userId="5bb6393475f736eb" providerId="LiveId" clId="{65221A75-1581-4864-882A-94C30ACBD211}" dt="2024-06-20T15:00:44.824" v="231" actId="478"/>
          <ac:picMkLst>
            <pc:docMk/>
            <pc:sldMk cId="1226206898" sldId="271"/>
            <ac:picMk id="4" creationId="{6B16D5BB-4198-B1ED-6795-13987BFB553F}"/>
          </ac:picMkLst>
        </pc:picChg>
        <pc:picChg chg="add del mod">
          <ac:chgData name="Orlando Abreu Gomes" userId="5bb6393475f736eb" providerId="LiveId" clId="{65221A75-1581-4864-882A-94C30ACBD211}" dt="2024-06-20T15:43:11.466" v="238" actId="478"/>
          <ac:picMkLst>
            <pc:docMk/>
            <pc:sldMk cId="1226206898" sldId="271"/>
            <ac:picMk id="8" creationId="{579383D5-C3AC-8C42-B062-CA01AF753608}"/>
          </ac:picMkLst>
        </pc:picChg>
        <pc:picChg chg="add del mod">
          <ac:chgData name="Orlando Abreu Gomes" userId="5bb6393475f736eb" providerId="LiveId" clId="{65221A75-1581-4864-882A-94C30ACBD211}" dt="2024-06-20T15:43:30.387" v="242" actId="478"/>
          <ac:picMkLst>
            <pc:docMk/>
            <pc:sldMk cId="1226206898" sldId="271"/>
            <ac:picMk id="13" creationId="{DDA546B9-CD66-BF5E-1B0A-D7BA4D5F70DC}"/>
          </ac:picMkLst>
        </pc:picChg>
        <pc:picChg chg="add del mod">
          <ac:chgData name="Orlando Abreu Gomes" userId="5bb6393475f736eb" providerId="LiveId" clId="{65221A75-1581-4864-882A-94C30ACBD211}" dt="2024-06-20T15:45:10.695" v="246" actId="478"/>
          <ac:picMkLst>
            <pc:docMk/>
            <pc:sldMk cId="1226206898" sldId="271"/>
            <ac:picMk id="15" creationId="{156F37CC-BE9A-E55D-70BF-6193CC214BB0}"/>
          </ac:picMkLst>
        </pc:picChg>
        <pc:picChg chg="add mod">
          <ac:chgData name="Orlando Abreu Gomes" userId="5bb6393475f736eb" providerId="LiveId" clId="{65221A75-1581-4864-882A-94C30ACBD211}" dt="2024-06-20T17:00:16.305" v="258" actId="1076"/>
          <ac:picMkLst>
            <pc:docMk/>
            <pc:sldMk cId="1226206898" sldId="271"/>
            <ac:picMk id="17" creationId="{CA9B2678-75C8-E7D8-CCFF-CB8E0BBB489A}"/>
          </ac:picMkLst>
        </pc:picChg>
      </pc:sldChg>
      <pc:sldChg chg="modSp add mod ord">
        <pc:chgData name="Orlando Abreu Gomes" userId="5bb6393475f736eb" providerId="LiveId" clId="{65221A75-1581-4864-882A-94C30ACBD211}" dt="2024-06-20T17:03:20.990" v="276" actId="207"/>
        <pc:sldMkLst>
          <pc:docMk/>
          <pc:sldMk cId="1517652649" sldId="272"/>
        </pc:sldMkLst>
        <pc:spChg chg="mod">
          <ac:chgData name="Orlando Abreu Gomes" userId="5bb6393475f736eb" providerId="LiveId" clId="{65221A75-1581-4864-882A-94C30ACBD211}" dt="2024-06-20T17:03:20.990" v="276" actId="207"/>
          <ac:spMkLst>
            <pc:docMk/>
            <pc:sldMk cId="1517652649" sldId="272"/>
            <ac:spMk id="2" creationId="{6B2ACF2D-FD4B-1929-D36C-66760C71137F}"/>
          </ac:spMkLst>
        </pc:spChg>
        <pc:spChg chg="mod">
          <ac:chgData name="Orlando Abreu Gomes" userId="5bb6393475f736eb" providerId="LiveId" clId="{65221A75-1581-4864-882A-94C30ACBD211}" dt="2024-06-20T17:02:08.482" v="268" actId="14100"/>
          <ac:spMkLst>
            <pc:docMk/>
            <pc:sldMk cId="1517652649" sldId="272"/>
            <ac:spMk id="3" creationId="{88B14FDA-8448-0096-F96C-7D1A0D7F3E66}"/>
          </ac:spMkLst>
        </pc:spChg>
        <pc:spChg chg="mod">
          <ac:chgData name="Orlando Abreu Gomes" userId="5bb6393475f736eb" providerId="LiveId" clId="{65221A75-1581-4864-882A-94C30ACBD211}" dt="2024-06-20T17:00:54.146" v="265" actId="20577"/>
          <ac:spMkLst>
            <pc:docMk/>
            <pc:sldMk cId="1517652649" sldId="272"/>
            <ac:spMk id="4" creationId="{02355F23-8A57-0FF8-E38F-57EA9D6D12DC}"/>
          </ac:spMkLst>
        </pc:spChg>
      </pc:sldChg>
      <pc:sldChg chg="addSp delSp modSp add mod ord replId">
        <pc:chgData name="Orlando Abreu Gomes" userId="5bb6393475f736eb" providerId="LiveId" clId="{65221A75-1581-4864-882A-94C30ACBD211}" dt="2024-06-20T17:13:43.905" v="343" actId="1076"/>
        <pc:sldMkLst>
          <pc:docMk/>
          <pc:sldMk cId="2730623300" sldId="273"/>
        </pc:sldMkLst>
        <pc:spChg chg="mod">
          <ac:chgData name="Orlando Abreu Gomes" userId="5bb6393475f736eb" providerId="LiveId" clId="{65221A75-1581-4864-882A-94C30ACBD211}" dt="2024-06-20T17:11:48.552" v="331"/>
          <ac:spMkLst>
            <pc:docMk/>
            <pc:sldMk cId="2730623300" sldId="273"/>
            <ac:spMk id="7" creationId="{859E79AD-8723-26EA-40A0-0FF5B195E737}"/>
          </ac:spMkLst>
        </pc:spChg>
        <pc:spChg chg="mod">
          <ac:chgData name="Orlando Abreu Gomes" userId="5bb6393475f736eb" providerId="LiveId" clId="{65221A75-1581-4864-882A-94C30ACBD211}" dt="2024-06-20T17:11:59.527" v="332"/>
          <ac:spMkLst>
            <pc:docMk/>
            <pc:sldMk cId="2730623300" sldId="273"/>
            <ac:spMk id="9" creationId="{0572106B-78DF-D609-5AC4-F7365A780232}"/>
          </ac:spMkLst>
        </pc:spChg>
        <pc:picChg chg="del">
          <ac:chgData name="Orlando Abreu Gomes" userId="5bb6393475f736eb" providerId="LiveId" clId="{65221A75-1581-4864-882A-94C30ACBD211}" dt="2024-06-20T17:05:35.429" v="297" actId="478"/>
          <ac:picMkLst>
            <pc:docMk/>
            <pc:sldMk cId="2730623300" sldId="273"/>
            <ac:picMk id="3" creationId="{BBD2DCE4-F3C9-EC25-C81B-2A087AC53416}"/>
          </ac:picMkLst>
        </pc:picChg>
        <pc:picChg chg="add del mod">
          <ac:chgData name="Orlando Abreu Gomes" userId="5bb6393475f736eb" providerId="LiveId" clId="{65221A75-1581-4864-882A-94C30ACBD211}" dt="2024-06-20T17:12:14.056" v="333" actId="478"/>
          <ac:picMkLst>
            <pc:docMk/>
            <pc:sldMk cId="2730623300" sldId="273"/>
            <ac:picMk id="5" creationId="{95B8EB7C-9F4D-FAE4-82E6-2353BE9CA76F}"/>
          </ac:picMkLst>
        </pc:picChg>
        <pc:picChg chg="add mod">
          <ac:chgData name="Orlando Abreu Gomes" userId="5bb6393475f736eb" providerId="LiveId" clId="{65221A75-1581-4864-882A-94C30ACBD211}" dt="2024-06-20T17:13:43.905" v="343" actId="1076"/>
          <ac:picMkLst>
            <pc:docMk/>
            <pc:sldMk cId="2730623300" sldId="273"/>
            <ac:picMk id="12" creationId="{48253B97-FBCC-DA6C-FDF2-91B478ECBD2D}"/>
          </ac:picMkLst>
        </pc:picChg>
      </pc:sldChg>
      <pc:sldChg chg="addSp delSp modSp add mod">
        <pc:chgData name="Orlando Abreu Gomes" userId="5bb6393475f736eb" providerId="LiveId" clId="{65221A75-1581-4864-882A-94C30ACBD211}" dt="2024-06-20T19:09:28.654" v="657" actId="1076"/>
        <pc:sldMkLst>
          <pc:docMk/>
          <pc:sldMk cId="1756906909" sldId="274"/>
        </pc:sldMkLst>
        <pc:spChg chg="mod">
          <ac:chgData name="Orlando Abreu Gomes" userId="5bb6393475f736eb" providerId="LiveId" clId="{65221A75-1581-4864-882A-94C30ACBD211}" dt="2024-06-20T17:06:30.726" v="312" actId="1035"/>
          <ac:spMkLst>
            <pc:docMk/>
            <pc:sldMk cId="1756906909" sldId="274"/>
            <ac:spMk id="2" creationId="{24893587-5F9C-E00F-E269-10A56701F316}"/>
          </ac:spMkLst>
        </pc:spChg>
        <pc:spChg chg="mod">
          <ac:chgData name="Orlando Abreu Gomes" userId="5bb6393475f736eb" providerId="LiveId" clId="{65221A75-1581-4864-882A-94C30ACBD211}" dt="2024-06-20T17:06:23.609" v="308" actId="404"/>
          <ac:spMkLst>
            <pc:docMk/>
            <pc:sldMk cId="1756906909" sldId="274"/>
            <ac:spMk id="7" creationId="{859E79AD-8723-26EA-40A0-0FF5B195E737}"/>
          </ac:spMkLst>
        </pc:spChg>
        <pc:spChg chg="mod">
          <ac:chgData name="Orlando Abreu Gomes" userId="5bb6393475f736eb" providerId="LiveId" clId="{65221A75-1581-4864-882A-94C30ACBD211}" dt="2024-06-20T17:07:01.644" v="316" actId="113"/>
          <ac:spMkLst>
            <pc:docMk/>
            <pc:sldMk cId="1756906909" sldId="274"/>
            <ac:spMk id="9" creationId="{0572106B-78DF-D609-5AC4-F7365A780232}"/>
          </ac:spMkLst>
        </pc:spChg>
        <pc:picChg chg="add del mod">
          <ac:chgData name="Orlando Abreu Gomes" userId="5bb6393475f736eb" providerId="LiveId" clId="{65221A75-1581-4864-882A-94C30ACBD211}" dt="2024-06-20T19:09:06.348" v="653" actId="21"/>
          <ac:picMkLst>
            <pc:docMk/>
            <pc:sldMk cId="1756906909" sldId="274"/>
            <ac:picMk id="4" creationId="{221AD2A9-025D-0BDB-DD5F-AB25BE1D8761}"/>
          </ac:picMkLst>
        </pc:picChg>
        <pc:picChg chg="del">
          <ac:chgData name="Orlando Abreu Gomes" userId="5bb6393475f736eb" providerId="LiveId" clId="{65221A75-1581-4864-882A-94C30ACBD211}" dt="2024-06-20T17:07:05.371" v="317" actId="478"/>
          <ac:picMkLst>
            <pc:docMk/>
            <pc:sldMk cId="1756906909" sldId="274"/>
            <ac:picMk id="5" creationId="{95B8EB7C-9F4D-FAE4-82E6-2353BE9CA76F}"/>
          </ac:picMkLst>
        </pc:picChg>
        <pc:picChg chg="add mod">
          <ac:chgData name="Orlando Abreu Gomes" userId="5bb6393475f736eb" providerId="LiveId" clId="{65221A75-1581-4864-882A-94C30ACBD211}" dt="2024-06-20T19:09:28.654" v="657" actId="1076"/>
          <ac:picMkLst>
            <pc:docMk/>
            <pc:sldMk cId="1756906909" sldId="274"/>
            <ac:picMk id="12" creationId="{89827DED-100E-CBE1-5D00-7433187A9DD0}"/>
          </ac:picMkLst>
        </pc:picChg>
      </pc:sldChg>
      <pc:sldChg chg="modSp add mod ord">
        <pc:chgData name="Orlando Abreu Gomes" userId="5bb6393475f736eb" providerId="LiveId" clId="{65221A75-1581-4864-882A-94C30ACBD211}" dt="2024-06-20T19:09:43.589" v="658" actId="113"/>
        <pc:sldMkLst>
          <pc:docMk/>
          <pc:sldMk cId="2449288687" sldId="275"/>
        </pc:sldMkLst>
        <pc:spChg chg="mod">
          <ac:chgData name="Orlando Abreu Gomes" userId="5bb6393475f736eb" providerId="LiveId" clId="{65221A75-1581-4864-882A-94C30ACBD211}" dt="2024-06-20T19:09:43.589" v="658" actId="113"/>
          <ac:spMkLst>
            <pc:docMk/>
            <pc:sldMk cId="2449288687" sldId="275"/>
            <ac:spMk id="9" creationId="{0572106B-78DF-D609-5AC4-F7365A780232}"/>
          </ac:spMkLst>
        </pc:spChg>
      </pc:sldChg>
      <pc:sldChg chg="add del">
        <pc:chgData name="Orlando Abreu Gomes" userId="5bb6393475f736eb" providerId="LiveId" clId="{65221A75-1581-4864-882A-94C30ACBD211}" dt="2024-06-20T17:15:30.988" v="348" actId="47"/>
        <pc:sldMkLst>
          <pc:docMk/>
          <pc:sldMk cId="300308748" sldId="276"/>
        </pc:sldMkLst>
      </pc:sldChg>
      <pc:sldChg chg="modSp add mod ord">
        <pc:chgData name="Orlando Abreu Gomes" userId="5bb6393475f736eb" providerId="LiveId" clId="{65221A75-1581-4864-882A-94C30ACBD211}" dt="2024-06-20T22:23:14.310" v="722" actId="14100"/>
        <pc:sldMkLst>
          <pc:docMk/>
          <pc:sldMk cId="3139788785" sldId="277"/>
        </pc:sldMkLst>
        <pc:spChg chg="mod">
          <ac:chgData name="Orlando Abreu Gomes" userId="5bb6393475f736eb" providerId="LiveId" clId="{65221A75-1581-4864-882A-94C30ACBD211}" dt="2024-06-20T17:16:12.857" v="353" actId="207"/>
          <ac:spMkLst>
            <pc:docMk/>
            <pc:sldMk cId="3139788785" sldId="277"/>
            <ac:spMk id="2" creationId="{6B2ACF2D-FD4B-1929-D36C-66760C71137F}"/>
          </ac:spMkLst>
        </pc:spChg>
        <pc:spChg chg="mod">
          <ac:chgData name="Orlando Abreu Gomes" userId="5bb6393475f736eb" providerId="LiveId" clId="{65221A75-1581-4864-882A-94C30ACBD211}" dt="2024-06-20T22:23:14.310" v="722" actId="14100"/>
          <ac:spMkLst>
            <pc:docMk/>
            <pc:sldMk cId="3139788785" sldId="277"/>
            <ac:spMk id="3" creationId="{88B14FDA-8448-0096-F96C-7D1A0D7F3E66}"/>
          </ac:spMkLst>
        </pc:spChg>
        <pc:spChg chg="mod">
          <ac:chgData name="Orlando Abreu Gomes" userId="5bb6393475f736eb" providerId="LiveId" clId="{65221A75-1581-4864-882A-94C30ACBD211}" dt="2024-06-20T17:15:35.637" v="350" actId="20577"/>
          <ac:spMkLst>
            <pc:docMk/>
            <pc:sldMk cId="3139788785" sldId="277"/>
            <ac:spMk id="4" creationId="{02355F23-8A57-0FF8-E38F-57EA9D6D12DC}"/>
          </ac:spMkLst>
        </pc:spChg>
      </pc:sldChg>
      <pc:sldChg chg="addSp delSp modSp add mod ord replId">
        <pc:chgData name="Orlando Abreu Gomes" userId="5bb6393475f736eb" providerId="LiveId" clId="{65221A75-1581-4864-882A-94C30ACBD211}" dt="2024-06-20T17:20:22.054" v="370" actId="1076"/>
        <pc:sldMkLst>
          <pc:docMk/>
          <pc:sldMk cId="282346996" sldId="278"/>
        </pc:sldMkLst>
        <pc:spChg chg="mod">
          <ac:chgData name="Orlando Abreu Gomes" userId="5bb6393475f736eb" providerId="LiveId" clId="{65221A75-1581-4864-882A-94C30ACBD211}" dt="2024-06-20T17:17:25.566" v="357" actId="20577"/>
          <ac:spMkLst>
            <pc:docMk/>
            <pc:sldMk cId="282346996" sldId="278"/>
            <ac:spMk id="7" creationId="{859E79AD-8723-26EA-40A0-0FF5B195E737}"/>
          </ac:spMkLst>
        </pc:spChg>
        <pc:spChg chg="mod">
          <ac:chgData name="Orlando Abreu Gomes" userId="5bb6393475f736eb" providerId="LiveId" clId="{65221A75-1581-4864-882A-94C30ACBD211}" dt="2024-06-20T17:18:16.827" v="363" actId="113"/>
          <ac:spMkLst>
            <pc:docMk/>
            <pc:sldMk cId="282346996" sldId="278"/>
            <ac:spMk id="9" creationId="{0572106B-78DF-D609-5AC4-F7365A780232}"/>
          </ac:spMkLst>
        </pc:spChg>
        <pc:picChg chg="add mod">
          <ac:chgData name="Orlando Abreu Gomes" userId="5bb6393475f736eb" providerId="LiveId" clId="{65221A75-1581-4864-882A-94C30ACBD211}" dt="2024-06-20T17:20:22.054" v="370" actId="1076"/>
          <ac:picMkLst>
            <pc:docMk/>
            <pc:sldMk cId="282346996" sldId="278"/>
            <ac:picMk id="4" creationId="{01E82BB2-A159-1947-DC38-70475B79C898}"/>
          </ac:picMkLst>
        </pc:picChg>
        <pc:picChg chg="del">
          <ac:chgData name="Orlando Abreu Gomes" userId="5bb6393475f736eb" providerId="LiveId" clId="{65221A75-1581-4864-882A-94C30ACBD211}" dt="2024-06-20T17:18:19.070" v="364" actId="478"/>
          <ac:picMkLst>
            <pc:docMk/>
            <pc:sldMk cId="282346996" sldId="278"/>
            <ac:picMk id="5" creationId="{95B8EB7C-9F4D-FAE4-82E6-2353BE9CA76F}"/>
          </ac:picMkLst>
        </pc:picChg>
      </pc:sldChg>
      <pc:sldChg chg="addSp delSp modSp add mod">
        <pc:chgData name="Orlando Abreu Gomes" userId="5bb6393475f736eb" providerId="LiveId" clId="{65221A75-1581-4864-882A-94C30ACBD211}" dt="2024-06-20T17:24:45.593" v="406" actId="20577"/>
        <pc:sldMkLst>
          <pc:docMk/>
          <pc:sldMk cId="3747690276" sldId="279"/>
        </pc:sldMkLst>
        <pc:spChg chg="mod">
          <ac:chgData name="Orlando Abreu Gomes" userId="5bb6393475f736eb" providerId="LiveId" clId="{65221A75-1581-4864-882A-94C30ACBD211}" dt="2024-06-20T17:20:40.395" v="372"/>
          <ac:spMkLst>
            <pc:docMk/>
            <pc:sldMk cId="3747690276" sldId="279"/>
            <ac:spMk id="7" creationId="{859E79AD-8723-26EA-40A0-0FF5B195E737}"/>
          </ac:spMkLst>
        </pc:spChg>
        <pc:spChg chg="mod">
          <ac:chgData name="Orlando Abreu Gomes" userId="5bb6393475f736eb" providerId="LiveId" clId="{65221A75-1581-4864-882A-94C30ACBD211}" dt="2024-06-20T17:24:45.593" v="406" actId="20577"/>
          <ac:spMkLst>
            <pc:docMk/>
            <pc:sldMk cId="3747690276" sldId="279"/>
            <ac:spMk id="9" creationId="{0572106B-78DF-D609-5AC4-F7365A780232}"/>
          </ac:spMkLst>
        </pc:spChg>
        <pc:picChg chg="del">
          <ac:chgData name="Orlando Abreu Gomes" userId="5bb6393475f736eb" providerId="LiveId" clId="{65221A75-1581-4864-882A-94C30ACBD211}" dt="2024-06-20T17:21:00.215" v="376" actId="478"/>
          <ac:picMkLst>
            <pc:docMk/>
            <pc:sldMk cId="3747690276" sldId="279"/>
            <ac:picMk id="4" creationId="{01E82BB2-A159-1947-DC38-70475B79C898}"/>
          </ac:picMkLst>
        </pc:picChg>
        <pc:picChg chg="add mod">
          <ac:chgData name="Orlando Abreu Gomes" userId="5bb6393475f736eb" providerId="LiveId" clId="{65221A75-1581-4864-882A-94C30ACBD211}" dt="2024-06-20T17:23:32.402" v="387" actId="1076"/>
          <ac:picMkLst>
            <pc:docMk/>
            <pc:sldMk cId="3747690276" sldId="279"/>
            <ac:picMk id="5" creationId="{B1BA2A33-5D46-4667-A657-AD707DD4397E}"/>
          </ac:picMkLst>
        </pc:picChg>
      </pc:sldChg>
      <pc:sldChg chg="addSp delSp modSp add mod">
        <pc:chgData name="Orlando Abreu Gomes" userId="5bb6393475f736eb" providerId="LiveId" clId="{65221A75-1581-4864-882A-94C30ACBD211}" dt="2024-06-20T22:16:06.403" v="662" actId="1076"/>
        <pc:sldMkLst>
          <pc:docMk/>
          <pc:sldMk cId="2540585691" sldId="280"/>
        </pc:sldMkLst>
        <pc:spChg chg="mod">
          <ac:chgData name="Orlando Abreu Gomes" userId="5bb6393475f736eb" providerId="LiveId" clId="{65221A75-1581-4864-882A-94C30ACBD211}" dt="2024-06-20T17:25:29.541" v="408"/>
          <ac:spMkLst>
            <pc:docMk/>
            <pc:sldMk cId="2540585691" sldId="280"/>
            <ac:spMk id="7" creationId="{859E79AD-8723-26EA-40A0-0FF5B195E737}"/>
          </ac:spMkLst>
        </pc:spChg>
        <pc:spChg chg="mod">
          <ac:chgData name="Orlando Abreu Gomes" userId="5bb6393475f736eb" providerId="LiveId" clId="{65221A75-1581-4864-882A-94C30ACBD211}" dt="2024-06-20T22:15:53.123" v="659" actId="20577"/>
          <ac:spMkLst>
            <pc:docMk/>
            <pc:sldMk cId="2540585691" sldId="280"/>
            <ac:spMk id="9" creationId="{0572106B-78DF-D609-5AC4-F7365A780232}"/>
          </ac:spMkLst>
        </pc:spChg>
        <pc:picChg chg="add mod">
          <ac:chgData name="Orlando Abreu Gomes" userId="5bb6393475f736eb" providerId="LiveId" clId="{65221A75-1581-4864-882A-94C30ACBD211}" dt="2024-06-20T22:16:06.403" v="662" actId="1076"/>
          <ac:picMkLst>
            <pc:docMk/>
            <pc:sldMk cId="2540585691" sldId="280"/>
            <ac:picMk id="4" creationId="{48038BE7-1626-B7CE-AD08-A7A1EA4B96AD}"/>
          </ac:picMkLst>
        </pc:picChg>
        <pc:picChg chg="del">
          <ac:chgData name="Orlando Abreu Gomes" userId="5bb6393475f736eb" providerId="LiveId" clId="{65221A75-1581-4864-882A-94C30ACBD211}" dt="2024-06-20T17:25:49.536" v="410" actId="478"/>
          <ac:picMkLst>
            <pc:docMk/>
            <pc:sldMk cId="2540585691" sldId="280"/>
            <ac:picMk id="5" creationId="{B1BA2A33-5D46-4667-A657-AD707DD4397E}"/>
          </ac:picMkLst>
        </pc:picChg>
        <pc:picChg chg="add mod">
          <ac:chgData name="Orlando Abreu Gomes" userId="5bb6393475f736eb" providerId="LiveId" clId="{65221A75-1581-4864-882A-94C30ACBD211}" dt="2024-06-20T22:15:59.425" v="660" actId="1076"/>
          <ac:picMkLst>
            <pc:docMk/>
            <pc:sldMk cId="2540585691" sldId="280"/>
            <ac:picMk id="12" creationId="{1A140B6A-9F3F-F6E2-5FD7-58C82CA7FA99}"/>
          </ac:picMkLst>
        </pc:picChg>
      </pc:sldChg>
      <pc:sldChg chg="addSp delSp modSp add mod">
        <pc:chgData name="Orlando Abreu Gomes" userId="5bb6393475f736eb" providerId="LiveId" clId="{65221A75-1581-4864-882A-94C30ACBD211}" dt="2024-06-20T17:37:28.543" v="464" actId="1076"/>
        <pc:sldMkLst>
          <pc:docMk/>
          <pc:sldMk cId="1919396271" sldId="281"/>
        </pc:sldMkLst>
        <pc:spChg chg="mod">
          <ac:chgData name="Orlando Abreu Gomes" userId="5bb6393475f736eb" providerId="LiveId" clId="{65221A75-1581-4864-882A-94C30ACBD211}" dt="2024-06-20T17:36:11.697" v="452"/>
          <ac:spMkLst>
            <pc:docMk/>
            <pc:sldMk cId="1919396271" sldId="281"/>
            <ac:spMk id="7" creationId="{859E79AD-8723-26EA-40A0-0FF5B195E737}"/>
          </ac:spMkLst>
        </pc:spChg>
        <pc:spChg chg="mod">
          <ac:chgData name="Orlando Abreu Gomes" userId="5bb6393475f736eb" providerId="LiveId" clId="{65221A75-1581-4864-882A-94C30ACBD211}" dt="2024-06-20T17:36:40.230" v="456" actId="113"/>
          <ac:spMkLst>
            <pc:docMk/>
            <pc:sldMk cId="1919396271" sldId="281"/>
            <ac:spMk id="9" creationId="{0572106B-78DF-D609-5AC4-F7365A780232}"/>
          </ac:spMkLst>
        </pc:spChg>
        <pc:picChg chg="del">
          <ac:chgData name="Orlando Abreu Gomes" userId="5bb6393475f736eb" providerId="LiveId" clId="{65221A75-1581-4864-882A-94C30ACBD211}" dt="2024-06-20T17:36:45.317" v="457" actId="478"/>
          <ac:picMkLst>
            <pc:docMk/>
            <pc:sldMk cId="1919396271" sldId="281"/>
            <ac:picMk id="4" creationId="{48038BE7-1626-B7CE-AD08-A7A1EA4B96AD}"/>
          </ac:picMkLst>
        </pc:picChg>
        <pc:picChg chg="add mod">
          <ac:chgData name="Orlando Abreu Gomes" userId="5bb6393475f736eb" providerId="LiveId" clId="{65221A75-1581-4864-882A-94C30ACBD211}" dt="2024-06-20T17:37:28.543" v="464" actId="1076"/>
          <ac:picMkLst>
            <pc:docMk/>
            <pc:sldMk cId="1919396271" sldId="281"/>
            <ac:picMk id="5" creationId="{1C475AFE-9DE7-F0F6-2331-70534EE543A1}"/>
          </ac:picMkLst>
        </pc:picChg>
        <pc:picChg chg="del">
          <ac:chgData name="Orlando Abreu Gomes" userId="5bb6393475f736eb" providerId="LiveId" clId="{65221A75-1581-4864-882A-94C30ACBD211}" dt="2024-06-20T17:36:45.873" v="458" actId="478"/>
          <ac:picMkLst>
            <pc:docMk/>
            <pc:sldMk cId="1919396271" sldId="281"/>
            <ac:picMk id="12" creationId="{1A140B6A-9F3F-F6E2-5FD7-58C82CA7FA99}"/>
          </ac:picMkLst>
        </pc:picChg>
      </pc:sldChg>
      <pc:sldChg chg="modSp add mod ord">
        <pc:chgData name="Orlando Abreu Gomes" userId="5bb6393475f736eb" providerId="LiveId" clId="{65221A75-1581-4864-882A-94C30ACBD211}" dt="2024-06-20T17:29:44.667" v="449" actId="207"/>
        <pc:sldMkLst>
          <pc:docMk/>
          <pc:sldMk cId="2968765966" sldId="282"/>
        </pc:sldMkLst>
        <pc:spChg chg="mod">
          <ac:chgData name="Orlando Abreu Gomes" userId="5bb6393475f736eb" providerId="LiveId" clId="{65221A75-1581-4864-882A-94C30ACBD211}" dt="2024-06-20T17:29:44.667" v="449" actId="207"/>
          <ac:spMkLst>
            <pc:docMk/>
            <pc:sldMk cId="2968765966" sldId="282"/>
            <ac:spMk id="2" creationId="{6B2ACF2D-FD4B-1929-D36C-66760C71137F}"/>
          </ac:spMkLst>
        </pc:spChg>
        <pc:spChg chg="mod">
          <ac:chgData name="Orlando Abreu Gomes" userId="5bb6393475f736eb" providerId="LiveId" clId="{65221A75-1581-4864-882A-94C30ACBD211}" dt="2024-06-20T17:29:22.280" v="447"/>
          <ac:spMkLst>
            <pc:docMk/>
            <pc:sldMk cId="2968765966" sldId="282"/>
            <ac:spMk id="3" creationId="{88B14FDA-8448-0096-F96C-7D1A0D7F3E66}"/>
          </ac:spMkLst>
        </pc:spChg>
        <pc:spChg chg="mod">
          <ac:chgData name="Orlando Abreu Gomes" userId="5bb6393475f736eb" providerId="LiveId" clId="{65221A75-1581-4864-882A-94C30ACBD211}" dt="2024-06-20T17:29:12.633" v="446" actId="20577"/>
          <ac:spMkLst>
            <pc:docMk/>
            <pc:sldMk cId="2968765966" sldId="282"/>
            <ac:spMk id="4" creationId="{02355F23-8A57-0FF8-E38F-57EA9D6D12DC}"/>
          </ac:spMkLst>
        </pc:spChg>
      </pc:sldChg>
      <pc:sldChg chg="addSp delSp modSp add mod">
        <pc:chgData name="Orlando Abreu Gomes" userId="5bb6393475f736eb" providerId="LiveId" clId="{65221A75-1581-4864-882A-94C30ACBD211}" dt="2024-06-20T17:42:16.931" v="530" actId="255"/>
        <pc:sldMkLst>
          <pc:docMk/>
          <pc:sldMk cId="4126495404" sldId="283"/>
        </pc:sldMkLst>
        <pc:spChg chg="mod">
          <ac:chgData name="Orlando Abreu Gomes" userId="5bb6393475f736eb" providerId="LiveId" clId="{65221A75-1581-4864-882A-94C30ACBD211}" dt="2024-06-20T17:37:50.511" v="466"/>
          <ac:spMkLst>
            <pc:docMk/>
            <pc:sldMk cId="4126495404" sldId="283"/>
            <ac:spMk id="7" creationId="{859E79AD-8723-26EA-40A0-0FF5B195E737}"/>
          </ac:spMkLst>
        </pc:spChg>
        <pc:spChg chg="add mod">
          <ac:chgData name="Orlando Abreu Gomes" userId="5bb6393475f736eb" providerId="LiveId" clId="{65221A75-1581-4864-882A-94C30ACBD211}" dt="2024-06-20T17:42:16.931" v="530" actId="255"/>
          <ac:spMkLst>
            <pc:docMk/>
            <pc:sldMk cId="4126495404" sldId="283"/>
            <ac:spMk id="8" creationId="{3BE36584-5978-966E-4009-9AB4E5D36586}"/>
          </ac:spMkLst>
        </pc:spChg>
        <pc:spChg chg="mod">
          <ac:chgData name="Orlando Abreu Gomes" userId="5bb6393475f736eb" providerId="LiveId" clId="{65221A75-1581-4864-882A-94C30ACBD211}" dt="2024-06-20T17:38:15.127" v="469" actId="113"/>
          <ac:spMkLst>
            <pc:docMk/>
            <pc:sldMk cId="4126495404" sldId="283"/>
            <ac:spMk id="9" creationId="{0572106B-78DF-D609-5AC4-F7365A780232}"/>
          </ac:spMkLst>
        </pc:spChg>
        <pc:picChg chg="add mod">
          <ac:chgData name="Orlando Abreu Gomes" userId="5bb6393475f736eb" providerId="LiveId" clId="{65221A75-1581-4864-882A-94C30ACBD211}" dt="2024-06-20T17:39:48.539" v="475" actId="1076"/>
          <ac:picMkLst>
            <pc:docMk/>
            <pc:sldMk cId="4126495404" sldId="283"/>
            <ac:picMk id="4" creationId="{83923236-D684-7A35-6670-5CA44881A7DB}"/>
          </ac:picMkLst>
        </pc:picChg>
        <pc:picChg chg="del">
          <ac:chgData name="Orlando Abreu Gomes" userId="5bb6393475f736eb" providerId="LiveId" clId="{65221A75-1581-4864-882A-94C30ACBD211}" dt="2024-06-20T17:39:37.495" v="470" actId="478"/>
          <ac:picMkLst>
            <pc:docMk/>
            <pc:sldMk cId="4126495404" sldId="283"/>
            <ac:picMk id="5" creationId="{1C475AFE-9DE7-F0F6-2331-70534EE543A1}"/>
          </ac:picMkLst>
        </pc:picChg>
      </pc:sldChg>
      <pc:sldChg chg="addSp delSp modSp add mod">
        <pc:chgData name="Orlando Abreu Gomes" userId="5bb6393475f736eb" providerId="LiveId" clId="{65221A75-1581-4864-882A-94C30ACBD211}" dt="2024-06-20T17:52:14.862" v="587" actId="1076"/>
        <pc:sldMkLst>
          <pc:docMk/>
          <pc:sldMk cId="3791990459" sldId="284"/>
        </pc:sldMkLst>
        <pc:spChg chg="mod">
          <ac:chgData name="Orlando Abreu Gomes" userId="5bb6393475f736eb" providerId="LiveId" clId="{65221A75-1581-4864-882A-94C30ACBD211}" dt="2024-06-20T17:49:39.024" v="570" actId="20577"/>
          <ac:spMkLst>
            <pc:docMk/>
            <pc:sldMk cId="3791990459" sldId="284"/>
            <ac:spMk id="7" creationId="{859E79AD-8723-26EA-40A0-0FF5B195E737}"/>
          </ac:spMkLst>
        </pc:spChg>
        <pc:spChg chg="del">
          <ac:chgData name="Orlando Abreu Gomes" userId="5bb6393475f736eb" providerId="LiveId" clId="{65221A75-1581-4864-882A-94C30ACBD211}" dt="2024-06-20T17:52:11.889" v="586" actId="478"/>
          <ac:spMkLst>
            <pc:docMk/>
            <pc:sldMk cId="3791990459" sldId="284"/>
            <ac:spMk id="8" creationId="{3BE36584-5978-966E-4009-9AB4E5D36586}"/>
          </ac:spMkLst>
        </pc:spChg>
        <pc:spChg chg="mod">
          <ac:chgData name="Orlando Abreu Gomes" userId="5bb6393475f736eb" providerId="LiveId" clId="{65221A75-1581-4864-882A-94C30ACBD211}" dt="2024-06-20T17:50:55.038" v="579" actId="113"/>
          <ac:spMkLst>
            <pc:docMk/>
            <pc:sldMk cId="3791990459" sldId="284"/>
            <ac:spMk id="9" creationId="{0572106B-78DF-D609-5AC4-F7365A780232}"/>
          </ac:spMkLst>
        </pc:spChg>
        <pc:picChg chg="del">
          <ac:chgData name="Orlando Abreu Gomes" userId="5bb6393475f736eb" providerId="LiveId" clId="{65221A75-1581-4864-882A-94C30ACBD211}" dt="2024-06-20T17:44:06.057" v="535" actId="478"/>
          <ac:picMkLst>
            <pc:docMk/>
            <pc:sldMk cId="3791990459" sldId="284"/>
            <ac:picMk id="4" creationId="{83923236-D684-7A35-6670-5CA44881A7DB}"/>
          </ac:picMkLst>
        </pc:picChg>
        <pc:picChg chg="add del mod">
          <ac:chgData name="Orlando Abreu Gomes" userId="5bb6393475f736eb" providerId="LiveId" clId="{65221A75-1581-4864-882A-94C30ACBD211}" dt="2024-06-20T17:48:29.272" v="544" actId="478"/>
          <ac:picMkLst>
            <pc:docMk/>
            <pc:sldMk cId="3791990459" sldId="284"/>
            <ac:picMk id="5" creationId="{6A8859AD-F5AA-4306-1DB9-242A2E7A6F9C}"/>
          </ac:picMkLst>
        </pc:picChg>
        <pc:picChg chg="add mod">
          <ac:chgData name="Orlando Abreu Gomes" userId="5bb6393475f736eb" providerId="LiveId" clId="{65221A75-1581-4864-882A-94C30ACBD211}" dt="2024-06-20T17:52:14.862" v="587" actId="1076"/>
          <ac:picMkLst>
            <pc:docMk/>
            <pc:sldMk cId="3791990459" sldId="284"/>
            <ac:picMk id="13" creationId="{3BD6F493-A7C1-5B56-4776-77492F475070}"/>
          </ac:picMkLst>
        </pc:picChg>
      </pc:sldChg>
      <pc:sldChg chg="modSp add mod ord">
        <pc:chgData name="Orlando Abreu Gomes" userId="5bb6393475f736eb" providerId="LiveId" clId="{65221A75-1581-4864-882A-94C30ACBD211}" dt="2024-06-20T17:53:14.487" v="611" actId="207"/>
        <pc:sldMkLst>
          <pc:docMk/>
          <pc:sldMk cId="1420549174" sldId="285"/>
        </pc:sldMkLst>
        <pc:spChg chg="mod">
          <ac:chgData name="Orlando Abreu Gomes" userId="5bb6393475f736eb" providerId="LiveId" clId="{65221A75-1581-4864-882A-94C30ACBD211}" dt="2024-06-20T17:53:14.487" v="611" actId="207"/>
          <ac:spMkLst>
            <pc:docMk/>
            <pc:sldMk cId="1420549174" sldId="285"/>
            <ac:spMk id="2" creationId="{6B2ACF2D-FD4B-1929-D36C-66760C71137F}"/>
          </ac:spMkLst>
        </pc:spChg>
        <pc:spChg chg="mod">
          <ac:chgData name="Orlando Abreu Gomes" userId="5bb6393475f736eb" providerId="LiveId" clId="{65221A75-1581-4864-882A-94C30ACBD211}" dt="2024-06-20T17:52:58.079" v="609" actId="20577"/>
          <ac:spMkLst>
            <pc:docMk/>
            <pc:sldMk cId="1420549174" sldId="285"/>
            <ac:spMk id="3" creationId="{88B14FDA-8448-0096-F96C-7D1A0D7F3E66}"/>
          </ac:spMkLst>
        </pc:spChg>
        <pc:spChg chg="mod">
          <ac:chgData name="Orlando Abreu Gomes" userId="5bb6393475f736eb" providerId="LiveId" clId="{65221A75-1581-4864-882A-94C30ACBD211}" dt="2024-06-20T17:52:50.419" v="598" actId="20577"/>
          <ac:spMkLst>
            <pc:docMk/>
            <pc:sldMk cId="1420549174" sldId="285"/>
            <ac:spMk id="4" creationId="{02355F23-8A57-0FF8-E38F-57EA9D6D12DC}"/>
          </ac:spMkLst>
        </pc:spChg>
      </pc:sldChg>
      <pc:sldChg chg="add del">
        <pc:chgData name="Orlando Abreu Gomes" userId="5bb6393475f736eb" providerId="LiveId" clId="{65221A75-1581-4864-882A-94C30ACBD211}" dt="2024-06-20T17:49:51.397" v="571" actId="47"/>
        <pc:sldMkLst>
          <pc:docMk/>
          <pc:sldMk cId="2813360028" sldId="285"/>
        </pc:sldMkLst>
      </pc:sldChg>
      <pc:sldChg chg="addSp delSp modSp add mod">
        <pc:chgData name="Orlando Abreu Gomes" userId="5bb6393475f736eb" providerId="LiveId" clId="{65221A75-1581-4864-882A-94C30ACBD211}" dt="2024-06-20T22:20:29.317" v="718"/>
        <pc:sldMkLst>
          <pc:docMk/>
          <pc:sldMk cId="4168714300" sldId="286"/>
        </pc:sldMkLst>
        <pc:spChg chg="add mod">
          <ac:chgData name="Orlando Abreu Gomes" userId="5bb6393475f736eb" providerId="LiveId" clId="{65221A75-1581-4864-882A-94C30ACBD211}" dt="2024-06-20T22:19:47.779" v="678"/>
          <ac:spMkLst>
            <pc:docMk/>
            <pc:sldMk cId="4168714300" sldId="286"/>
            <ac:spMk id="2" creationId="{EE90BD96-9885-5807-A43E-7767749FE5A9}"/>
          </ac:spMkLst>
        </pc:spChg>
        <pc:spChg chg="add del mod">
          <ac:chgData name="Orlando Abreu Gomes" userId="5bb6393475f736eb" providerId="LiveId" clId="{65221A75-1581-4864-882A-94C30ACBD211}" dt="2024-06-20T22:20:28.060" v="717" actId="478"/>
          <ac:spMkLst>
            <pc:docMk/>
            <pc:sldMk cId="4168714300" sldId="286"/>
            <ac:spMk id="4" creationId="{D25CA7A4-BD3B-C02D-5346-CFBE17D21024}"/>
          </ac:spMkLst>
        </pc:spChg>
        <pc:spChg chg="add mod">
          <ac:chgData name="Orlando Abreu Gomes" userId="5bb6393475f736eb" providerId="LiveId" clId="{65221A75-1581-4864-882A-94C30ACBD211}" dt="2024-06-20T22:20:29.317" v="718"/>
          <ac:spMkLst>
            <pc:docMk/>
            <pc:sldMk cId="4168714300" sldId="286"/>
            <ac:spMk id="6" creationId="{C5941112-02A6-7DD5-1DEC-0676071902E9}"/>
          </ac:spMkLst>
        </pc:spChg>
        <pc:spChg chg="mod">
          <ac:chgData name="Orlando Abreu Gomes" userId="5bb6393475f736eb" providerId="LiveId" clId="{65221A75-1581-4864-882A-94C30ACBD211}" dt="2024-06-20T22:18:37.498" v="675" actId="20577"/>
          <ac:spMkLst>
            <pc:docMk/>
            <pc:sldMk cId="4168714300" sldId="286"/>
            <ac:spMk id="7" creationId="{859E79AD-8723-26EA-40A0-0FF5B195E737}"/>
          </ac:spMkLst>
        </pc:spChg>
        <pc:spChg chg="mod">
          <ac:chgData name="Orlando Abreu Gomes" userId="5bb6393475f736eb" providerId="LiveId" clId="{65221A75-1581-4864-882A-94C30ACBD211}" dt="2024-06-20T22:20:14.436" v="701" actId="1036"/>
          <ac:spMkLst>
            <pc:docMk/>
            <pc:sldMk cId="4168714300" sldId="286"/>
            <ac:spMk id="9" creationId="{0572106B-78DF-D609-5AC4-F7365A780232}"/>
          </ac:spMkLst>
        </pc:spChg>
        <pc:picChg chg="del">
          <ac:chgData name="Orlando Abreu Gomes" userId="5bb6393475f736eb" providerId="LiveId" clId="{65221A75-1581-4864-882A-94C30ACBD211}" dt="2024-06-20T22:19:31.877" v="677" actId="478"/>
          <ac:picMkLst>
            <pc:docMk/>
            <pc:sldMk cId="4168714300" sldId="286"/>
            <ac:picMk id="11" creationId="{BB5D9A40-7B02-DA0A-443D-E40141346286}"/>
          </ac:picMkLst>
        </pc:picChg>
      </pc:sldChg>
    </pc:docChg>
  </pc:docChgLst>
</pc:chgInfo>
</file>

<file path=ppt/media/image1.png>
</file>

<file path=ppt/media/image10.png>
</file>

<file path=ppt/media/image11.jpg>
</file>

<file path=ppt/media/image12.png>
</file>

<file path=ppt/media/image13.jpg>
</file>

<file path=ppt/media/image14.png>
</file>

<file path=ppt/media/image15.jp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6A0881-11F0-4842-9F85-7C44FA1F1083}" type="datetimeFigureOut">
              <a:rPr lang="pt-BR" smtClean="0"/>
              <a:t>20/06/2024</a:t>
            </a:fld>
            <a:endParaRPr lang="pt-BR"/>
          </a:p>
        </p:txBody>
      </p:sp>
      <p:sp>
        <p:nvSpPr>
          <p:cNvPr id="4" name="Espaço Reservado para Imagem de Slide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17D73E-31E9-4FF2-B34B-EB60A10F9263}" type="slidenum">
              <a:rPr lang="pt-BR" smtClean="0"/>
              <a:t>‹nº›</a:t>
            </a:fld>
            <a:endParaRPr lang="pt-BR"/>
          </a:p>
        </p:txBody>
      </p:sp>
    </p:spTree>
    <p:extLst>
      <p:ext uri="{BB962C8B-B14F-4D97-AF65-F5344CB8AC3E}">
        <p14:creationId xmlns:p14="http://schemas.microsoft.com/office/powerpoint/2010/main" val="28683363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674966" y="1963615"/>
            <a:ext cx="7649607" cy="4177195"/>
          </a:xfrm>
        </p:spPr>
        <p:txBody>
          <a:bodyPr anchor="b"/>
          <a:lstStyle>
            <a:lvl1pPr algn="ctr">
              <a:defRPr sz="5905"/>
            </a:lvl1pPr>
          </a:lstStyle>
          <a:p>
            <a:r>
              <a:rPr lang="pt-BR"/>
              <a:t>Clique para editar o título Mestre</a:t>
            </a:r>
            <a:endParaRPr lang="en-US" dirty="0"/>
          </a:p>
        </p:txBody>
      </p:sp>
      <p:sp>
        <p:nvSpPr>
          <p:cNvPr id="3" name="Subtitle 2"/>
          <p:cNvSpPr>
            <a:spLocks noGrp="1"/>
          </p:cNvSpPr>
          <p:nvPr>
            <p:ph type="subTitle" idx="1"/>
          </p:nvPr>
        </p:nvSpPr>
        <p:spPr>
          <a:xfrm>
            <a:off x="1124942" y="6301899"/>
            <a:ext cx="6749654" cy="2896817"/>
          </a:xfrm>
        </p:spPr>
        <p:txBody>
          <a:bodyPr/>
          <a:lstStyle>
            <a:lvl1pPr marL="0" indent="0" algn="ctr">
              <a:buNone/>
              <a:defRPr sz="2362"/>
            </a:lvl1pPr>
            <a:lvl2pPr marL="449976" indent="0" algn="ctr">
              <a:buNone/>
              <a:defRPr sz="1968"/>
            </a:lvl2pPr>
            <a:lvl3pPr marL="899952" indent="0" algn="ctr">
              <a:buNone/>
              <a:defRPr sz="1772"/>
            </a:lvl3pPr>
            <a:lvl4pPr marL="1349929" indent="0" algn="ctr">
              <a:buNone/>
              <a:defRPr sz="1575"/>
            </a:lvl4pPr>
            <a:lvl5pPr marL="1799905" indent="0" algn="ctr">
              <a:buNone/>
              <a:defRPr sz="1575"/>
            </a:lvl5pPr>
            <a:lvl6pPr marL="2249881" indent="0" algn="ctr">
              <a:buNone/>
              <a:defRPr sz="1575"/>
            </a:lvl6pPr>
            <a:lvl7pPr marL="2699857" indent="0" algn="ctr">
              <a:buNone/>
              <a:defRPr sz="1575"/>
            </a:lvl7pPr>
            <a:lvl8pPr marL="3149834" indent="0" algn="ctr">
              <a:buNone/>
              <a:defRPr sz="1575"/>
            </a:lvl8pPr>
            <a:lvl9pPr marL="3599810" indent="0" algn="ctr">
              <a:buNone/>
              <a:defRPr sz="1575"/>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AF752D3B-7335-4450-AA76-38510716EAD6}" type="datetime1">
              <a:rPr lang="pt-BR" smtClean="0"/>
              <a:t>20/06/2024</a:t>
            </a:fld>
            <a:endParaRPr lang="pt-BR"/>
          </a:p>
        </p:txBody>
      </p:sp>
      <p:sp>
        <p:nvSpPr>
          <p:cNvPr id="5" name="Footer Placeholder 4"/>
          <p:cNvSpPr>
            <a:spLocks noGrp="1"/>
          </p:cNvSpPr>
          <p:nvPr>
            <p:ph type="ftr" sz="quarter" idx="11"/>
          </p:nvPr>
        </p:nvSpPr>
        <p:spPr/>
        <p:txBody>
          <a:bodyPr/>
          <a:lstStyle/>
          <a:p>
            <a:r>
              <a:rPr lang="pt-BR"/>
              <a:t>Seletores CSS</a:t>
            </a:r>
          </a:p>
        </p:txBody>
      </p:sp>
      <p:sp>
        <p:nvSpPr>
          <p:cNvPr id="6" name="Slide Number Placeholder 5"/>
          <p:cNvSpPr>
            <a:spLocks noGrp="1"/>
          </p:cNvSpPr>
          <p:nvPr>
            <p:ph type="sldNum" sz="quarter" idx="12"/>
          </p:nvPr>
        </p:nvSpPr>
        <p:spPr/>
        <p:txBody>
          <a:bodyPr/>
          <a:lstStyle/>
          <a:p>
            <a:fld id="{CF465CD7-5D72-4CB9-BAD8-1DEAEB8F1C26}" type="slidenum">
              <a:rPr lang="pt-BR" smtClean="0"/>
              <a:t>‹nº›</a:t>
            </a:fld>
            <a:endParaRPr lang="pt-BR"/>
          </a:p>
        </p:txBody>
      </p:sp>
    </p:spTree>
    <p:extLst>
      <p:ext uri="{BB962C8B-B14F-4D97-AF65-F5344CB8AC3E}">
        <p14:creationId xmlns:p14="http://schemas.microsoft.com/office/powerpoint/2010/main" val="42323904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13B5CE3A-334A-452D-B55F-C8278B19F1F3}" type="datetime1">
              <a:rPr lang="pt-BR" smtClean="0"/>
              <a:t>20/06/2024</a:t>
            </a:fld>
            <a:endParaRPr lang="pt-BR"/>
          </a:p>
        </p:txBody>
      </p:sp>
      <p:sp>
        <p:nvSpPr>
          <p:cNvPr id="5" name="Footer Placeholder 4"/>
          <p:cNvSpPr>
            <a:spLocks noGrp="1"/>
          </p:cNvSpPr>
          <p:nvPr>
            <p:ph type="ftr" sz="quarter" idx="11"/>
          </p:nvPr>
        </p:nvSpPr>
        <p:spPr/>
        <p:txBody>
          <a:bodyPr/>
          <a:lstStyle/>
          <a:p>
            <a:r>
              <a:rPr lang="pt-BR"/>
              <a:t>Seletores CSS</a:t>
            </a:r>
          </a:p>
        </p:txBody>
      </p:sp>
      <p:sp>
        <p:nvSpPr>
          <p:cNvPr id="6" name="Slide Number Placeholder 5"/>
          <p:cNvSpPr>
            <a:spLocks noGrp="1"/>
          </p:cNvSpPr>
          <p:nvPr>
            <p:ph type="sldNum" sz="quarter" idx="12"/>
          </p:nvPr>
        </p:nvSpPr>
        <p:spPr/>
        <p:txBody>
          <a:bodyPr/>
          <a:lstStyle/>
          <a:p>
            <a:fld id="{CF465CD7-5D72-4CB9-BAD8-1DEAEB8F1C26}" type="slidenum">
              <a:rPr lang="pt-BR" smtClean="0"/>
              <a:t>‹nº›</a:t>
            </a:fld>
            <a:endParaRPr lang="pt-BR"/>
          </a:p>
        </p:txBody>
      </p:sp>
    </p:spTree>
    <p:extLst>
      <p:ext uri="{BB962C8B-B14F-4D97-AF65-F5344CB8AC3E}">
        <p14:creationId xmlns:p14="http://schemas.microsoft.com/office/powerpoint/2010/main" val="918097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40295" y="638800"/>
            <a:ext cx="1940525" cy="10168026"/>
          </a:xfrm>
        </p:spPr>
        <p:txBody>
          <a:bodyPr vert="eaVert"/>
          <a:lstStyle/>
          <a:p>
            <a:r>
              <a:rPr lang="pt-BR"/>
              <a:t>Clique para editar o título Mestre</a:t>
            </a:r>
            <a:endParaRPr lang="en-US" dirty="0"/>
          </a:p>
        </p:txBody>
      </p:sp>
      <p:sp>
        <p:nvSpPr>
          <p:cNvPr id="3" name="Vertical Text Placeholder 2"/>
          <p:cNvSpPr>
            <a:spLocks noGrp="1"/>
          </p:cNvSpPr>
          <p:nvPr>
            <p:ph type="body" orient="vert" idx="1"/>
          </p:nvPr>
        </p:nvSpPr>
        <p:spPr>
          <a:xfrm>
            <a:off x="618719" y="638800"/>
            <a:ext cx="5709082" cy="10168026"/>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F3E2BC23-343C-43FA-AB77-F2D0FD7007DA}" type="datetime1">
              <a:rPr lang="pt-BR" smtClean="0"/>
              <a:t>20/06/2024</a:t>
            </a:fld>
            <a:endParaRPr lang="pt-BR"/>
          </a:p>
        </p:txBody>
      </p:sp>
      <p:sp>
        <p:nvSpPr>
          <p:cNvPr id="5" name="Footer Placeholder 4"/>
          <p:cNvSpPr>
            <a:spLocks noGrp="1"/>
          </p:cNvSpPr>
          <p:nvPr>
            <p:ph type="ftr" sz="quarter" idx="11"/>
          </p:nvPr>
        </p:nvSpPr>
        <p:spPr/>
        <p:txBody>
          <a:bodyPr/>
          <a:lstStyle/>
          <a:p>
            <a:r>
              <a:rPr lang="pt-BR"/>
              <a:t>Seletores CSS</a:t>
            </a:r>
          </a:p>
        </p:txBody>
      </p:sp>
      <p:sp>
        <p:nvSpPr>
          <p:cNvPr id="6" name="Slide Number Placeholder 5"/>
          <p:cNvSpPr>
            <a:spLocks noGrp="1"/>
          </p:cNvSpPr>
          <p:nvPr>
            <p:ph type="sldNum" sz="quarter" idx="12"/>
          </p:nvPr>
        </p:nvSpPr>
        <p:spPr/>
        <p:txBody>
          <a:bodyPr/>
          <a:lstStyle/>
          <a:p>
            <a:fld id="{CF465CD7-5D72-4CB9-BAD8-1DEAEB8F1C26}" type="slidenum">
              <a:rPr lang="pt-BR" smtClean="0"/>
              <a:t>‹nº›</a:t>
            </a:fld>
            <a:endParaRPr lang="pt-BR"/>
          </a:p>
        </p:txBody>
      </p:sp>
    </p:spTree>
    <p:extLst>
      <p:ext uri="{BB962C8B-B14F-4D97-AF65-F5344CB8AC3E}">
        <p14:creationId xmlns:p14="http://schemas.microsoft.com/office/powerpoint/2010/main" val="22002256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D849BF76-2F2B-4D1E-8EC9-0A676F353753}" type="datetime1">
              <a:rPr lang="pt-BR" smtClean="0"/>
              <a:t>20/06/2024</a:t>
            </a:fld>
            <a:endParaRPr lang="pt-BR"/>
          </a:p>
        </p:txBody>
      </p:sp>
      <p:sp>
        <p:nvSpPr>
          <p:cNvPr id="5" name="Footer Placeholder 4"/>
          <p:cNvSpPr>
            <a:spLocks noGrp="1"/>
          </p:cNvSpPr>
          <p:nvPr>
            <p:ph type="ftr" sz="quarter" idx="11"/>
          </p:nvPr>
        </p:nvSpPr>
        <p:spPr/>
        <p:txBody>
          <a:bodyPr/>
          <a:lstStyle/>
          <a:p>
            <a:r>
              <a:rPr lang="pt-BR"/>
              <a:t>Seletores CSS</a:t>
            </a:r>
          </a:p>
        </p:txBody>
      </p:sp>
      <p:sp>
        <p:nvSpPr>
          <p:cNvPr id="6" name="Slide Number Placeholder 5"/>
          <p:cNvSpPr>
            <a:spLocks noGrp="1"/>
          </p:cNvSpPr>
          <p:nvPr>
            <p:ph type="sldNum" sz="quarter" idx="12"/>
          </p:nvPr>
        </p:nvSpPr>
        <p:spPr/>
        <p:txBody>
          <a:bodyPr/>
          <a:lstStyle/>
          <a:p>
            <a:fld id="{CF465CD7-5D72-4CB9-BAD8-1DEAEB8F1C26}" type="slidenum">
              <a:rPr lang="pt-BR" smtClean="0"/>
              <a:t>‹nº›</a:t>
            </a:fld>
            <a:endParaRPr lang="pt-BR"/>
          </a:p>
        </p:txBody>
      </p:sp>
    </p:spTree>
    <p:extLst>
      <p:ext uri="{BB962C8B-B14F-4D97-AF65-F5344CB8AC3E}">
        <p14:creationId xmlns:p14="http://schemas.microsoft.com/office/powerpoint/2010/main" val="3351405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614031" y="2991253"/>
            <a:ext cx="7762102" cy="4990969"/>
          </a:xfrm>
        </p:spPr>
        <p:txBody>
          <a:bodyPr anchor="b"/>
          <a:lstStyle>
            <a:lvl1pPr>
              <a:defRPr sz="5905"/>
            </a:lvl1pPr>
          </a:lstStyle>
          <a:p>
            <a:r>
              <a:rPr lang="pt-BR"/>
              <a:t>Clique para editar o título Mestre</a:t>
            </a:r>
            <a:endParaRPr lang="en-US" dirty="0"/>
          </a:p>
        </p:txBody>
      </p:sp>
      <p:sp>
        <p:nvSpPr>
          <p:cNvPr id="3" name="Text Placeholder 2"/>
          <p:cNvSpPr>
            <a:spLocks noGrp="1"/>
          </p:cNvSpPr>
          <p:nvPr>
            <p:ph type="body" idx="1"/>
          </p:nvPr>
        </p:nvSpPr>
        <p:spPr>
          <a:xfrm>
            <a:off x="614031" y="8029438"/>
            <a:ext cx="7762102" cy="2624633"/>
          </a:xfrm>
        </p:spPr>
        <p:txBody>
          <a:bodyPr/>
          <a:lstStyle>
            <a:lvl1pPr marL="0" indent="0">
              <a:buNone/>
              <a:defRPr sz="2362">
                <a:solidFill>
                  <a:schemeClr val="tx1">
                    <a:tint val="82000"/>
                  </a:schemeClr>
                </a:solidFill>
              </a:defRPr>
            </a:lvl1pPr>
            <a:lvl2pPr marL="449976" indent="0">
              <a:buNone/>
              <a:defRPr sz="1968">
                <a:solidFill>
                  <a:schemeClr val="tx1">
                    <a:tint val="82000"/>
                  </a:schemeClr>
                </a:solidFill>
              </a:defRPr>
            </a:lvl2pPr>
            <a:lvl3pPr marL="899952" indent="0">
              <a:buNone/>
              <a:defRPr sz="1772">
                <a:solidFill>
                  <a:schemeClr val="tx1">
                    <a:tint val="82000"/>
                  </a:schemeClr>
                </a:solidFill>
              </a:defRPr>
            </a:lvl3pPr>
            <a:lvl4pPr marL="1349929" indent="0">
              <a:buNone/>
              <a:defRPr sz="1575">
                <a:solidFill>
                  <a:schemeClr val="tx1">
                    <a:tint val="82000"/>
                  </a:schemeClr>
                </a:solidFill>
              </a:defRPr>
            </a:lvl4pPr>
            <a:lvl5pPr marL="1799905" indent="0">
              <a:buNone/>
              <a:defRPr sz="1575">
                <a:solidFill>
                  <a:schemeClr val="tx1">
                    <a:tint val="82000"/>
                  </a:schemeClr>
                </a:solidFill>
              </a:defRPr>
            </a:lvl5pPr>
            <a:lvl6pPr marL="2249881" indent="0">
              <a:buNone/>
              <a:defRPr sz="1575">
                <a:solidFill>
                  <a:schemeClr val="tx1">
                    <a:tint val="82000"/>
                  </a:schemeClr>
                </a:solidFill>
              </a:defRPr>
            </a:lvl6pPr>
            <a:lvl7pPr marL="2699857" indent="0">
              <a:buNone/>
              <a:defRPr sz="1575">
                <a:solidFill>
                  <a:schemeClr val="tx1">
                    <a:tint val="82000"/>
                  </a:schemeClr>
                </a:solidFill>
              </a:defRPr>
            </a:lvl7pPr>
            <a:lvl8pPr marL="3149834" indent="0">
              <a:buNone/>
              <a:defRPr sz="1575">
                <a:solidFill>
                  <a:schemeClr val="tx1">
                    <a:tint val="82000"/>
                  </a:schemeClr>
                </a:solidFill>
              </a:defRPr>
            </a:lvl8pPr>
            <a:lvl9pPr marL="3599810" indent="0">
              <a:buNone/>
              <a:defRPr sz="1575">
                <a:solidFill>
                  <a:schemeClr val="tx1">
                    <a:tint val="82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C2003604-0041-4135-AEF4-9CD9F796437E}" type="datetime1">
              <a:rPr lang="pt-BR" smtClean="0"/>
              <a:t>20/06/2024</a:t>
            </a:fld>
            <a:endParaRPr lang="pt-BR"/>
          </a:p>
        </p:txBody>
      </p:sp>
      <p:sp>
        <p:nvSpPr>
          <p:cNvPr id="5" name="Footer Placeholder 4"/>
          <p:cNvSpPr>
            <a:spLocks noGrp="1"/>
          </p:cNvSpPr>
          <p:nvPr>
            <p:ph type="ftr" sz="quarter" idx="11"/>
          </p:nvPr>
        </p:nvSpPr>
        <p:spPr/>
        <p:txBody>
          <a:bodyPr/>
          <a:lstStyle/>
          <a:p>
            <a:r>
              <a:rPr lang="pt-BR"/>
              <a:t>Seletores CSS</a:t>
            </a:r>
          </a:p>
        </p:txBody>
      </p:sp>
      <p:sp>
        <p:nvSpPr>
          <p:cNvPr id="6" name="Slide Number Placeholder 5"/>
          <p:cNvSpPr>
            <a:spLocks noGrp="1"/>
          </p:cNvSpPr>
          <p:nvPr>
            <p:ph type="sldNum" sz="quarter" idx="12"/>
          </p:nvPr>
        </p:nvSpPr>
        <p:spPr/>
        <p:txBody>
          <a:bodyPr/>
          <a:lstStyle/>
          <a:p>
            <a:fld id="{CF465CD7-5D72-4CB9-BAD8-1DEAEB8F1C26}" type="slidenum">
              <a:rPr lang="pt-BR" smtClean="0"/>
              <a:t>‹nº›</a:t>
            </a:fld>
            <a:endParaRPr lang="pt-BR"/>
          </a:p>
        </p:txBody>
      </p:sp>
    </p:spTree>
    <p:extLst>
      <p:ext uri="{BB962C8B-B14F-4D97-AF65-F5344CB8AC3E}">
        <p14:creationId xmlns:p14="http://schemas.microsoft.com/office/powerpoint/2010/main" val="3832238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618718" y="3193999"/>
            <a:ext cx="3824804" cy="7612827"/>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4556016" y="3193999"/>
            <a:ext cx="3824804" cy="7612827"/>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C4D9B05A-7F5C-4857-92CE-129F17147F6D}" type="datetime1">
              <a:rPr lang="pt-BR" smtClean="0"/>
              <a:t>20/06/2024</a:t>
            </a:fld>
            <a:endParaRPr lang="pt-BR"/>
          </a:p>
        </p:txBody>
      </p:sp>
      <p:sp>
        <p:nvSpPr>
          <p:cNvPr id="6" name="Footer Placeholder 5"/>
          <p:cNvSpPr>
            <a:spLocks noGrp="1"/>
          </p:cNvSpPr>
          <p:nvPr>
            <p:ph type="ftr" sz="quarter" idx="11"/>
          </p:nvPr>
        </p:nvSpPr>
        <p:spPr/>
        <p:txBody>
          <a:bodyPr/>
          <a:lstStyle/>
          <a:p>
            <a:r>
              <a:rPr lang="pt-BR"/>
              <a:t>Seletores CSS</a:t>
            </a:r>
          </a:p>
        </p:txBody>
      </p:sp>
      <p:sp>
        <p:nvSpPr>
          <p:cNvPr id="7" name="Slide Number Placeholder 6"/>
          <p:cNvSpPr>
            <a:spLocks noGrp="1"/>
          </p:cNvSpPr>
          <p:nvPr>
            <p:ph type="sldNum" sz="quarter" idx="12"/>
          </p:nvPr>
        </p:nvSpPr>
        <p:spPr/>
        <p:txBody>
          <a:bodyPr/>
          <a:lstStyle/>
          <a:p>
            <a:fld id="{CF465CD7-5D72-4CB9-BAD8-1DEAEB8F1C26}" type="slidenum">
              <a:rPr lang="pt-BR" smtClean="0"/>
              <a:t>‹nº›</a:t>
            </a:fld>
            <a:endParaRPr lang="pt-BR"/>
          </a:p>
        </p:txBody>
      </p:sp>
    </p:spTree>
    <p:extLst>
      <p:ext uri="{BB962C8B-B14F-4D97-AF65-F5344CB8AC3E}">
        <p14:creationId xmlns:p14="http://schemas.microsoft.com/office/powerpoint/2010/main" val="1940799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a:xfrm>
            <a:off x="619890" y="638802"/>
            <a:ext cx="7762102" cy="2319122"/>
          </a:xfrm>
        </p:spPr>
        <p:txBody>
          <a:bodyPr/>
          <a:lstStyle/>
          <a:p>
            <a:r>
              <a:rPr lang="pt-BR"/>
              <a:t>Clique para editar o título Mestre</a:t>
            </a:r>
            <a:endParaRPr lang="en-US" dirty="0"/>
          </a:p>
        </p:txBody>
      </p:sp>
      <p:sp>
        <p:nvSpPr>
          <p:cNvPr id="3" name="Text Placeholder 2"/>
          <p:cNvSpPr>
            <a:spLocks noGrp="1"/>
          </p:cNvSpPr>
          <p:nvPr>
            <p:ph type="body" idx="1"/>
          </p:nvPr>
        </p:nvSpPr>
        <p:spPr>
          <a:xfrm>
            <a:off x="619891" y="2941257"/>
            <a:ext cx="3807226" cy="1441465"/>
          </a:xfrm>
        </p:spPr>
        <p:txBody>
          <a:bodyPr anchor="b"/>
          <a:lstStyle>
            <a:lvl1pPr marL="0" indent="0">
              <a:buNone/>
              <a:defRPr sz="2362" b="1"/>
            </a:lvl1pPr>
            <a:lvl2pPr marL="449976" indent="0">
              <a:buNone/>
              <a:defRPr sz="1968" b="1"/>
            </a:lvl2pPr>
            <a:lvl3pPr marL="899952" indent="0">
              <a:buNone/>
              <a:defRPr sz="1772" b="1"/>
            </a:lvl3pPr>
            <a:lvl4pPr marL="1349929" indent="0">
              <a:buNone/>
              <a:defRPr sz="1575" b="1"/>
            </a:lvl4pPr>
            <a:lvl5pPr marL="1799905" indent="0">
              <a:buNone/>
              <a:defRPr sz="1575" b="1"/>
            </a:lvl5pPr>
            <a:lvl6pPr marL="2249881" indent="0">
              <a:buNone/>
              <a:defRPr sz="1575" b="1"/>
            </a:lvl6pPr>
            <a:lvl7pPr marL="2699857" indent="0">
              <a:buNone/>
              <a:defRPr sz="1575" b="1"/>
            </a:lvl7pPr>
            <a:lvl8pPr marL="3149834" indent="0">
              <a:buNone/>
              <a:defRPr sz="1575" b="1"/>
            </a:lvl8pPr>
            <a:lvl9pPr marL="3599810" indent="0">
              <a:buNone/>
              <a:defRPr sz="1575" b="1"/>
            </a:lvl9pPr>
          </a:lstStyle>
          <a:p>
            <a:pPr lvl="0"/>
            <a:r>
              <a:rPr lang="pt-BR"/>
              <a:t>Clique para editar os estilos de texto Mestres</a:t>
            </a:r>
          </a:p>
        </p:txBody>
      </p:sp>
      <p:sp>
        <p:nvSpPr>
          <p:cNvPr id="4" name="Content Placeholder 3"/>
          <p:cNvSpPr>
            <a:spLocks noGrp="1"/>
          </p:cNvSpPr>
          <p:nvPr>
            <p:ph sz="half" idx="2"/>
          </p:nvPr>
        </p:nvSpPr>
        <p:spPr>
          <a:xfrm>
            <a:off x="619891" y="4382722"/>
            <a:ext cx="3807226" cy="6446323"/>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4556017" y="2941257"/>
            <a:ext cx="3825976" cy="1441465"/>
          </a:xfrm>
        </p:spPr>
        <p:txBody>
          <a:bodyPr anchor="b"/>
          <a:lstStyle>
            <a:lvl1pPr marL="0" indent="0">
              <a:buNone/>
              <a:defRPr sz="2362" b="1"/>
            </a:lvl1pPr>
            <a:lvl2pPr marL="449976" indent="0">
              <a:buNone/>
              <a:defRPr sz="1968" b="1"/>
            </a:lvl2pPr>
            <a:lvl3pPr marL="899952" indent="0">
              <a:buNone/>
              <a:defRPr sz="1772" b="1"/>
            </a:lvl3pPr>
            <a:lvl4pPr marL="1349929" indent="0">
              <a:buNone/>
              <a:defRPr sz="1575" b="1"/>
            </a:lvl4pPr>
            <a:lvl5pPr marL="1799905" indent="0">
              <a:buNone/>
              <a:defRPr sz="1575" b="1"/>
            </a:lvl5pPr>
            <a:lvl6pPr marL="2249881" indent="0">
              <a:buNone/>
              <a:defRPr sz="1575" b="1"/>
            </a:lvl6pPr>
            <a:lvl7pPr marL="2699857" indent="0">
              <a:buNone/>
              <a:defRPr sz="1575" b="1"/>
            </a:lvl7pPr>
            <a:lvl8pPr marL="3149834" indent="0">
              <a:buNone/>
              <a:defRPr sz="1575" b="1"/>
            </a:lvl8pPr>
            <a:lvl9pPr marL="3599810" indent="0">
              <a:buNone/>
              <a:defRPr sz="1575" b="1"/>
            </a:lvl9pPr>
          </a:lstStyle>
          <a:p>
            <a:pPr lvl="0"/>
            <a:r>
              <a:rPr lang="pt-BR"/>
              <a:t>Clique para editar os estilos de texto Mestres</a:t>
            </a:r>
          </a:p>
        </p:txBody>
      </p:sp>
      <p:sp>
        <p:nvSpPr>
          <p:cNvPr id="6" name="Content Placeholder 5"/>
          <p:cNvSpPr>
            <a:spLocks noGrp="1"/>
          </p:cNvSpPr>
          <p:nvPr>
            <p:ph sz="quarter" idx="4"/>
          </p:nvPr>
        </p:nvSpPr>
        <p:spPr>
          <a:xfrm>
            <a:off x="4556017" y="4382722"/>
            <a:ext cx="3825976" cy="6446323"/>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56D993DE-82D3-44F9-80A4-B00A96736EFC}" type="datetime1">
              <a:rPr lang="pt-BR" smtClean="0"/>
              <a:t>20/06/2024</a:t>
            </a:fld>
            <a:endParaRPr lang="pt-BR"/>
          </a:p>
        </p:txBody>
      </p:sp>
      <p:sp>
        <p:nvSpPr>
          <p:cNvPr id="8" name="Footer Placeholder 7"/>
          <p:cNvSpPr>
            <a:spLocks noGrp="1"/>
          </p:cNvSpPr>
          <p:nvPr>
            <p:ph type="ftr" sz="quarter" idx="11"/>
          </p:nvPr>
        </p:nvSpPr>
        <p:spPr/>
        <p:txBody>
          <a:bodyPr/>
          <a:lstStyle/>
          <a:p>
            <a:r>
              <a:rPr lang="pt-BR"/>
              <a:t>Seletores CSS</a:t>
            </a:r>
          </a:p>
        </p:txBody>
      </p:sp>
      <p:sp>
        <p:nvSpPr>
          <p:cNvPr id="9" name="Slide Number Placeholder 8"/>
          <p:cNvSpPr>
            <a:spLocks noGrp="1"/>
          </p:cNvSpPr>
          <p:nvPr>
            <p:ph type="sldNum" sz="quarter" idx="12"/>
          </p:nvPr>
        </p:nvSpPr>
        <p:spPr/>
        <p:txBody>
          <a:bodyPr/>
          <a:lstStyle/>
          <a:p>
            <a:fld id="{CF465CD7-5D72-4CB9-BAD8-1DEAEB8F1C26}" type="slidenum">
              <a:rPr lang="pt-BR" smtClean="0"/>
              <a:t>‹nº›</a:t>
            </a:fld>
            <a:endParaRPr lang="pt-BR"/>
          </a:p>
        </p:txBody>
      </p:sp>
    </p:spTree>
    <p:extLst>
      <p:ext uri="{BB962C8B-B14F-4D97-AF65-F5344CB8AC3E}">
        <p14:creationId xmlns:p14="http://schemas.microsoft.com/office/powerpoint/2010/main" val="15728044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16145311-7122-4948-B0AE-B83355829F02}" type="datetime1">
              <a:rPr lang="pt-BR" smtClean="0"/>
              <a:t>20/06/2024</a:t>
            </a:fld>
            <a:endParaRPr lang="pt-BR"/>
          </a:p>
        </p:txBody>
      </p:sp>
      <p:sp>
        <p:nvSpPr>
          <p:cNvPr id="4" name="Footer Placeholder 3"/>
          <p:cNvSpPr>
            <a:spLocks noGrp="1"/>
          </p:cNvSpPr>
          <p:nvPr>
            <p:ph type="ftr" sz="quarter" idx="11"/>
          </p:nvPr>
        </p:nvSpPr>
        <p:spPr/>
        <p:txBody>
          <a:bodyPr/>
          <a:lstStyle/>
          <a:p>
            <a:r>
              <a:rPr lang="pt-BR"/>
              <a:t>Seletores CSS</a:t>
            </a:r>
          </a:p>
        </p:txBody>
      </p:sp>
      <p:sp>
        <p:nvSpPr>
          <p:cNvPr id="5" name="Slide Number Placeholder 4"/>
          <p:cNvSpPr>
            <a:spLocks noGrp="1"/>
          </p:cNvSpPr>
          <p:nvPr>
            <p:ph type="sldNum" sz="quarter" idx="12"/>
          </p:nvPr>
        </p:nvSpPr>
        <p:spPr/>
        <p:txBody>
          <a:bodyPr/>
          <a:lstStyle/>
          <a:p>
            <a:fld id="{CF465CD7-5D72-4CB9-BAD8-1DEAEB8F1C26}" type="slidenum">
              <a:rPr lang="pt-BR" smtClean="0"/>
              <a:t>‹nº›</a:t>
            </a:fld>
            <a:endParaRPr lang="pt-BR"/>
          </a:p>
        </p:txBody>
      </p:sp>
    </p:spTree>
    <p:extLst>
      <p:ext uri="{BB962C8B-B14F-4D97-AF65-F5344CB8AC3E}">
        <p14:creationId xmlns:p14="http://schemas.microsoft.com/office/powerpoint/2010/main" val="19549861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6F4FF5-77EB-453E-AA4C-46C4E408D0D2}" type="datetime1">
              <a:rPr lang="pt-BR" smtClean="0"/>
              <a:t>20/06/2024</a:t>
            </a:fld>
            <a:endParaRPr lang="pt-BR"/>
          </a:p>
        </p:txBody>
      </p:sp>
      <p:sp>
        <p:nvSpPr>
          <p:cNvPr id="3" name="Footer Placeholder 2"/>
          <p:cNvSpPr>
            <a:spLocks noGrp="1"/>
          </p:cNvSpPr>
          <p:nvPr>
            <p:ph type="ftr" sz="quarter" idx="11"/>
          </p:nvPr>
        </p:nvSpPr>
        <p:spPr/>
        <p:txBody>
          <a:bodyPr/>
          <a:lstStyle/>
          <a:p>
            <a:r>
              <a:rPr lang="pt-BR"/>
              <a:t>Seletores CSS</a:t>
            </a:r>
          </a:p>
        </p:txBody>
      </p:sp>
      <p:sp>
        <p:nvSpPr>
          <p:cNvPr id="4" name="Slide Number Placeholder 3"/>
          <p:cNvSpPr>
            <a:spLocks noGrp="1"/>
          </p:cNvSpPr>
          <p:nvPr>
            <p:ph type="sldNum" sz="quarter" idx="12"/>
          </p:nvPr>
        </p:nvSpPr>
        <p:spPr/>
        <p:txBody>
          <a:bodyPr/>
          <a:lstStyle/>
          <a:p>
            <a:fld id="{CF465CD7-5D72-4CB9-BAD8-1DEAEB8F1C26}" type="slidenum">
              <a:rPr lang="pt-BR" smtClean="0"/>
              <a:t>‹nº›</a:t>
            </a:fld>
            <a:endParaRPr lang="pt-BR"/>
          </a:p>
        </p:txBody>
      </p:sp>
    </p:spTree>
    <p:extLst>
      <p:ext uri="{BB962C8B-B14F-4D97-AF65-F5344CB8AC3E}">
        <p14:creationId xmlns:p14="http://schemas.microsoft.com/office/powerpoint/2010/main" val="26160304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19891" y="799888"/>
            <a:ext cx="2902585" cy="2799609"/>
          </a:xfrm>
        </p:spPr>
        <p:txBody>
          <a:bodyPr anchor="b"/>
          <a:lstStyle>
            <a:lvl1pPr>
              <a:defRPr sz="3149"/>
            </a:lvl1pPr>
          </a:lstStyle>
          <a:p>
            <a:r>
              <a:rPr lang="pt-BR"/>
              <a:t>Clique para editar o título Mestre</a:t>
            </a:r>
            <a:endParaRPr lang="en-US" dirty="0"/>
          </a:p>
        </p:txBody>
      </p:sp>
      <p:sp>
        <p:nvSpPr>
          <p:cNvPr id="3" name="Content Placeholder 2"/>
          <p:cNvSpPr>
            <a:spLocks noGrp="1"/>
          </p:cNvSpPr>
          <p:nvPr>
            <p:ph idx="1"/>
          </p:nvPr>
        </p:nvSpPr>
        <p:spPr>
          <a:xfrm>
            <a:off x="3825976" y="1727539"/>
            <a:ext cx="4556016" cy="8526587"/>
          </a:xfrm>
        </p:spPr>
        <p:txBody>
          <a:bodyPr/>
          <a:lstStyle>
            <a:lvl1pPr>
              <a:defRPr sz="3149"/>
            </a:lvl1pPr>
            <a:lvl2pPr>
              <a:defRPr sz="2756"/>
            </a:lvl2pPr>
            <a:lvl3pPr>
              <a:defRPr sz="2362"/>
            </a:lvl3pPr>
            <a:lvl4pPr>
              <a:defRPr sz="1968"/>
            </a:lvl4pPr>
            <a:lvl5pPr>
              <a:defRPr sz="1968"/>
            </a:lvl5pPr>
            <a:lvl6pPr>
              <a:defRPr sz="1968"/>
            </a:lvl6pPr>
            <a:lvl7pPr>
              <a:defRPr sz="1968"/>
            </a:lvl7pPr>
            <a:lvl8pPr>
              <a:defRPr sz="1968"/>
            </a:lvl8pPr>
            <a:lvl9pPr>
              <a:defRPr sz="1968"/>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619891" y="3599498"/>
            <a:ext cx="2902585" cy="6668514"/>
          </a:xfrm>
        </p:spPr>
        <p:txBody>
          <a:bodyPr/>
          <a:lstStyle>
            <a:lvl1pPr marL="0" indent="0">
              <a:buNone/>
              <a:defRPr sz="1575"/>
            </a:lvl1pPr>
            <a:lvl2pPr marL="449976" indent="0">
              <a:buNone/>
              <a:defRPr sz="1378"/>
            </a:lvl2pPr>
            <a:lvl3pPr marL="899952" indent="0">
              <a:buNone/>
              <a:defRPr sz="1181"/>
            </a:lvl3pPr>
            <a:lvl4pPr marL="1349929" indent="0">
              <a:buNone/>
              <a:defRPr sz="984"/>
            </a:lvl4pPr>
            <a:lvl5pPr marL="1799905" indent="0">
              <a:buNone/>
              <a:defRPr sz="984"/>
            </a:lvl5pPr>
            <a:lvl6pPr marL="2249881" indent="0">
              <a:buNone/>
              <a:defRPr sz="984"/>
            </a:lvl6pPr>
            <a:lvl7pPr marL="2699857" indent="0">
              <a:buNone/>
              <a:defRPr sz="984"/>
            </a:lvl7pPr>
            <a:lvl8pPr marL="3149834" indent="0">
              <a:buNone/>
              <a:defRPr sz="984"/>
            </a:lvl8pPr>
            <a:lvl9pPr marL="3599810" indent="0">
              <a:buNone/>
              <a:defRPr sz="984"/>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293557CF-1244-4091-98C9-7FFE5C91605F}" type="datetime1">
              <a:rPr lang="pt-BR" smtClean="0"/>
              <a:t>20/06/2024</a:t>
            </a:fld>
            <a:endParaRPr lang="pt-BR"/>
          </a:p>
        </p:txBody>
      </p:sp>
      <p:sp>
        <p:nvSpPr>
          <p:cNvPr id="6" name="Footer Placeholder 5"/>
          <p:cNvSpPr>
            <a:spLocks noGrp="1"/>
          </p:cNvSpPr>
          <p:nvPr>
            <p:ph type="ftr" sz="quarter" idx="11"/>
          </p:nvPr>
        </p:nvSpPr>
        <p:spPr/>
        <p:txBody>
          <a:bodyPr/>
          <a:lstStyle/>
          <a:p>
            <a:r>
              <a:rPr lang="pt-BR"/>
              <a:t>Seletores CSS</a:t>
            </a:r>
          </a:p>
        </p:txBody>
      </p:sp>
      <p:sp>
        <p:nvSpPr>
          <p:cNvPr id="7" name="Slide Number Placeholder 6"/>
          <p:cNvSpPr>
            <a:spLocks noGrp="1"/>
          </p:cNvSpPr>
          <p:nvPr>
            <p:ph type="sldNum" sz="quarter" idx="12"/>
          </p:nvPr>
        </p:nvSpPr>
        <p:spPr/>
        <p:txBody>
          <a:bodyPr/>
          <a:lstStyle/>
          <a:p>
            <a:fld id="{CF465CD7-5D72-4CB9-BAD8-1DEAEB8F1C26}" type="slidenum">
              <a:rPr lang="pt-BR" smtClean="0"/>
              <a:t>‹nº›</a:t>
            </a:fld>
            <a:endParaRPr lang="pt-BR"/>
          </a:p>
        </p:txBody>
      </p:sp>
    </p:spTree>
    <p:extLst>
      <p:ext uri="{BB962C8B-B14F-4D97-AF65-F5344CB8AC3E}">
        <p14:creationId xmlns:p14="http://schemas.microsoft.com/office/powerpoint/2010/main" val="28659624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19891" y="799888"/>
            <a:ext cx="2902585" cy="2799609"/>
          </a:xfrm>
        </p:spPr>
        <p:txBody>
          <a:bodyPr anchor="b"/>
          <a:lstStyle>
            <a:lvl1pPr>
              <a:defRPr sz="3149"/>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3825976" y="1727539"/>
            <a:ext cx="4556016" cy="8526587"/>
          </a:xfrm>
        </p:spPr>
        <p:txBody>
          <a:bodyPr anchor="t"/>
          <a:lstStyle>
            <a:lvl1pPr marL="0" indent="0">
              <a:buNone/>
              <a:defRPr sz="3149"/>
            </a:lvl1pPr>
            <a:lvl2pPr marL="449976" indent="0">
              <a:buNone/>
              <a:defRPr sz="2756"/>
            </a:lvl2pPr>
            <a:lvl3pPr marL="899952" indent="0">
              <a:buNone/>
              <a:defRPr sz="2362"/>
            </a:lvl3pPr>
            <a:lvl4pPr marL="1349929" indent="0">
              <a:buNone/>
              <a:defRPr sz="1968"/>
            </a:lvl4pPr>
            <a:lvl5pPr marL="1799905" indent="0">
              <a:buNone/>
              <a:defRPr sz="1968"/>
            </a:lvl5pPr>
            <a:lvl6pPr marL="2249881" indent="0">
              <a:buNone/>
              <a:defRPr sz="1968"/>
            </a:lvl6pPr>
            <a:lvl7pPr marL="2699857" indent="0">
              <a:buNone/>
              <a:defRPr sz="1968"/>
            </a:lvl7pPr>
            <a:lvl8pPr marL="3149834" indent="0">
              <a:buNone/>
              <a:defRPr sz="1968"/>
            </a:lvl8pPr>
            <a:lvl9pPr marL="3599810" indent="0">
              <a:buNone/>
              <a:defRPr sz="1968"/>
            </a:lvl9pPr>
          </a:lstStyle>
          <a:p>
            <a:r>
              <a:rPr lang="pt-BR"/>
              <a:t>Clique no ícone para adicionar uma imagem</a:t>
            </a:r>
            <a:endParaRPr lang="en-US" dirty="0"/>
          </a:p>
        </p:txBody>
      </p:sp>
      <p:sp>
        <p:nvSpPr>
          <p:cNvPr id="4" name="Text Placeholder 3"/>
          <p:cNvSpPr>
            <a:spLocks noGrp="1"/>
          </p:cNvSpPr>
          <p:nvPr>
            <p:ph type="body" sz="half" idx="2"/>
          </p:nvPr>
        </p:nvSpPr>
        <p:spPr>
          <a:xfrm>
            <a:off x="619891" y="3599498"/>
            <a:ext cx="2902585" cy="6668514"/>
          </a:xfrm>
        </p:spPr>
        <p:txBody>
          <a:bodyPr/>
          <a:lstStyle>
            <a:lvl1pPr marL="0" indent="0">
              <a:buNone/>
              <a:defRPr sz="1575"/>
            </a:lvl1pPr>
            <a:lvl2pPr marL="449976" indent="0">
              <a:buNone/>
              <a:defRPr sz="1378"/>
            </a:lvl2pPr>
            <a:lvl3pPr marL="899952" indent="0">
              <a:buNone/>
              <a:defRPr sz="1181"/>
            </a:lvl3pPr>
            <a:lvl4pPr marL="1349929" indent="0">
              <a:buNone/>
              <a:defRPr sz="984"/>
            </a:lvl4pPr>
            <a:lvl5pPr marL="1799905" indent="0">
              <a:buNone/>
              <a:defRPr sz="984"/>
            </a:lvl5pPr>
            <a:lvl6pPr marL="2249881" indent="0">
              <a:buNone/>
              <a:defRPr sz="984"/>
            </a:lvl6pPr>
            <a:lvl7pPr marL="2699857" indent="0">
              <a:buNone/>
              <a:defRPr sz="984"/>
            </a:lvl7pPr>
            <a:lvl8pPr marL="3149834" indent="0">
              <a:buNone/>
              <a:defRPr sz="984"/>
            </a:lvl8pPr>
            <a:lvl9pPr marL="3599810" indent="0">
              <a:buNone/>
              <a:defRPr sz="984"/>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B1168DA6-9EC6-40C3-876A-EF863D881FE9}" type="datetime1">
              <a:rPr lang="pt-BR" smtClean="0"/>
              <a:t>20/06/2024</a:t>
            </a:fld>
            <a:endParaRPr lang="pt-BR"/>
          </a:p>
        </p:txBody>
      </p:sp>
      <p:sp>
        <p:nvSpPr>
          <p:cNvPr id="6" name="Footer Placeholder 5"/>
          <p:cNvSpPr>
            <a:spLocks noGrp="1"/>
          </p:cNvSpPr>
          <p:nvPr>
            <p:ph type="ftr" sz="quarter" idx="11"/>
          </p:nvPr>
        </p:nvSpPr>
        <p:spPr/>
        <p:txBody>
          <a:bodyPr/>
          <a:lstStyle/>
          <a:p>
            <a:r>
              <a:rPr lang="pt-BR"/>
              <a:t>Seletores CSS</a:t>
            </a:r>
          </a:p>
        </p:txBody>
      </p:sp>
      <p:sp>
        <p:nvSpPr>
          <p:cNvPr id="7" name="Slide Number Placeholder 6"/>
          <p:cNvSpPr>
            <a:spLocks noGrp="1"/>
          </p:cNvSpPr>
          <p:nvPr>
            <p:ph type="sldNum" sz="quarter" idx="12"/>
          </p:nvPr>
        </p:nvSpPr>
        <p:spPr/>
        <p:txBody>
          <a:bodyPr/>
          <a:lstStyle/>
          <a:p>
            <a:fld id="{CF465CD7-5D72-4CB9-BAD8-1DEAEB8F1C26}" type="slidenum">
              <a:rPr lang="pt-BR" smtClean="0"/>
              <a:t>‹nº›</a:t>
            </a:fld>
            <a:endParaRPr lang="pt-BR"/>
          </a:p>
        </p:txBody>
      </p:sp>
    </p:spTree>
    <p:extLst>
      <p:ext uri="{BB962C8B-B14F-4D97-AF65-F5344CB8AC3E}">
        <p14:creationId xmlns:p14="http://schemas.microsoft.com/office/powerpoint/2010/main" val="35533833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18718" y="638802"/>
            <a:ext cx="7762102" cy="2319122"/>
          </a:xfrm>
          <a:prstGeom prst="rect">
            <a:avLst/>
          </a:prstGeom>
        </p:spPr>
        <p:txBody>
          <a:bodyPr vert="horz" lIns="91440" tIns="45720" rIns="91440" bIns="45720" rtlCol="0" anchor="ctr">
            <a:normAutofit/>
          </a:bodyPr>
          <a:lstStyle/>
          <a:p>
            <a:r>
              <a:rPr lang="pt-BR"/>
              <a:t>Clique para editar o título Mestre</a:t>
            </a:r>
            <a:endParaRPr lang="en-US" dirty="0"/>
          </a:p>
        </p:txBody>
      </p:sp>
      <p:sp>
        <p:nvSpPr>
          <p:cNvPr id="3" name="Text Placeholder 2"/>
          <p:cNvSpPr>
            <a:spLocks noGrp="1"/>
          </p:cNvSpPr>
          <p:nvPr>
            <p:ph type="body" idx="1"/>
          </p:nvPr>
        </p:nvSpPr>
        <p:spPr>
          <a:xfrm>
            <a:off x="618718" y="3193999"/>
            <a:ext cx="7762102" cy="7612827"/>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618718" y="11120672"/>
            <a:ext cx="2024896" cy="638800"/>
          </a:xfrm>
          <a:prstGeom prst="rect">
            <a:avLst/>
          </a:prstGeom>
        </p:spPr>
        <p:txBody>
          <a:bodyPr vert="horz" lIns="91440" tIns="45720" rIns="91440" bIns="45720" rtlCol="0" anchor="ctr"/>
          <a:lstStyle>
            <a:lvl1pPr algn="l">
              <a:defRPr sz="1181">
                <a:solidFill>
                  <a:schemeClr val="tx1">
                    <a:tint val="82000"/>
                  </a:schemeClr>
                </a:solidFill>
              </a:defRPr>
            </a:lvl1pPr>
          </a:lstStyle>
          <a:p>
            <a:fld id="{03906535-71AB-4BFB-835D-FAE832D561C5}" type="datetime1">
              <a:rPr lang="pt-BR" smtClean="0"/>
              <a:t>20/06/2024</a:t>
            </a:fld>
            <a:endParaRPr lang="pt-BR"/>
          </a:p>
        </p:txBody>
      </p:sp>
      <p:sp>
        <p:nvSpPr>
          <p:cNvPr id="5" name="Footer Placeholder 4"/>
          <p:cNvSpPr>
            <a:spLocks noGrp="1"/>
          </p:cNvSpPr>
          <p:nvPr>
            <p:ph type="ftr" sz="quarter" idx="3"/>
          </p:nvPr>
        </p:nvSpPr>
        <p:spPr>
          <a:xfrm>
            <a:off x="2981097" y="11120672"/>
            <a:ext cx="3037344" cy="638800"/>
          </a:xfrm>
          <a:prstGeom prst="rect">
            <a:avLst/>
          </a:prstGeom>
        </p:spPr>
        <p:txBody>
          <a:bodyPr vert="horz" lIns="91440" tIns="45720" rIns="91440" bIns="45720" rtlCol="0" anchor="ctr"/>
          <a:lstStyle>
            <a:lvl1pPr algn="ctr">
              <a:defRPr sz="1181">
                <a:solidFill>
                  <a:schemeClr val="tx1">
                    <a:tint val="82000"/>
                  </a:schemeClr>
                </a:solidFill>
              </a:defRPr>
            </a:lvl1pPr>
          </a:lstStyle>
          <a:p>
            <a:r>
              <a:rPr lang="pt-BR"/>
              <a:t>Seletores CSS</a:t>
            </a:r>
          </a:p>
        </p:txBody>
      </p:sp>
      <p:sp>
        <p:nvSpPr>
          <p:cNvPr id="6" name="Slide Number Placeholder 5"/>
          <p:cNvSpPr>
            <a:spLocks noGrp="1"/>
          </p:cNvSpPr>
          <p:nvPr>
            <p:ph type="sldNum" sz="quarter" idx="4"/>
          </p:nvPr>
        </p:nvSpPr>
        <p:spPr>
          <a:xfrm>
            <a:off x="6355924" y="11120672"/>
            <a:ext cx="2024896" cy="638800"/>
          </a:xfrm>
          <a:prstGeom prst="rect">
            <a:avLst/>
          </a:prstGeom>
        </p:spPr>
        <p:txBody>
          <a:bodyPr vert="horz" lIns="91440" tIns="45720" rIns="91440" bIns="45720" rtlCol="0" anchor="ctr"/>
          <a:lstStyle>
            <a:lvl1pPr algn="r">
              <a:defRPr sz="1181">
                <a:solidFill>
                  <a:schemeClr val="tx1">
                    <a:tint val="82000"/>
                  </a:schemeClr>
                </a:solidFill>
              </a:defRPr>
            </a:lvl1pPr>
          </a:lstStyle>
          <a:p>
            <a:fld id="{CF465CD7-5D72-4CB9-BAD8-1DEAEB8F1C26}" type="slidenum">
              <a:rPr lang="pt-BR" smtClean="0"/>
              <a:t>‹nº›</a:t>
            </a:fld>
            <a:endParaRPr lang="pt-BR"/>
          </a:p>
        </p:txBody>
      </p:sp>
    </p:spTree>
    <p:extLst>
      <p:ext uri="{BB962C8B-B14F-4D97-AF65-F5344CB8AC3E}">
        <p14:creationId xmlns:p14="http://schemas.microsoft.com/office/powerpoint/2010/main" val="122051873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hdr="0" dt="0"/>
  <p:txStyles>
    <p:titleStyle>
      <a:lvl1pPr algn="l" defTabSz="899952" rtl="0" eaLnBrk="1" latinLnBrk="0" hangingPunct="1">
        <a:lnSpc>
          <a:spcPct val="90000"/>
        </a:lnSpc>
        <a:spcBef>
          <a:spcPct val="0"/>
        </a:spcBef>
        <a:buNone/>
        <a:defRPr sz="4330" kern="1200">
          <a:solidFill>
            <a:schemeClr val="tx1"/>
          </a:solidFill>
          <a:latin typeface="+mj-lt"/>
          <a:ea typeface="+mj-ea"/>
          <a:cs typeface="+mj-cs"/>
        </a:defRPr>
      </a:lvl1pPr>
    </p:titleStyle>
    <p:bodyStyle>
      <a:lvl1pPr marL="224988" indent="-224988" algn="l" defTabSz="899952" rtl="0" eaLnBrk="1" latinLnBrk="0" hangingPunct="1">
        <a:lnSpc>
          <a:spcPct val="90000"/>
        </a:lnSpc>
        <a:spcBef>
          <a:spcPts val="984"/>
        </a:spcBef>
        <a:buFont typeface="Arial" panose="020B0604020202020204" pitchFamily="34" charset="0"/>
        <a:buChar char="•"/>
        <a:defRPr sz="2756" kern="1200">
          <a:solidFill>
            <a:schemeClr val="tx1"/>
          </a:solidFill>
          <a:latin typeface="+mn-lt"/>
          <a:ea typeface="+mn-ea"/>
          <a:cs typeface="+mn-cs"/>
        </a:defRPr>
      </a:lvl1pPr>
      <a:lvl2pPr marL="674964" indent="-224988" algn="l" defTabSz="899952" rtl="0" eaLnBrk="1" latinLnBrk="0" hangingPunct="1">
        <a:lnSpc>
          <a:spcPct val="90000"/>
        </a:lnSpc>
        <a:spcBef>
          <a:spcPts val="492"/>
        </a:spcBef>
        <a:buFont typeface="Arial" panose="020B0604020202020204" pitchFamily="34" charset="0"/>
        <a:buChar char="•"/>
        <a:defRPr sz="2362" kern="1200">
          <a:solidFill>
            <a:schemeClr val="tx1"/>
          </a:solidFill>
          <a:latin typeface="+mn-lt"/>
          <a:ea typeface="+mn-ea"/>
          <a:cs typeface="+mn-cs"/>
        </a:defRPr>
      </a:lvl2pPr>
      <a:lvl3pPr marL="1124941" indent="-224988" algn="l" defTabSz="899952" rtl="0" eaLnBrk="1" latinLnBrk="0" hangingPunct="1">
        <a:lnSpc>
          <a:spcPct val="90000"/>
        </a:lnSpc>
        <a:spcBef>
          <a:spcPts val="492"/>
        </a:spcBef>
        <a:buFont typeface="Arial" panose="020B0604020202020204" pitchFamily="34" charset="0"/>
        <a:buChar char="•"/>
        <a:defRPr sz="1968" kern="1200">
          <a:solidFill>
            <a:schemeClr val="tx1"/>
          </a:solidFill>
          <a:latin typeface="+mn-lt"/>
          <a:ea typeface="+mn-ea"/>
          <a:cs typeface="+mn-cs"/>
        </a:defRPr>
      </a:lvl3pPr>
      <a:lvl4pPr marL="1574917" indent="-224988" algn="l" defTabSz="899952" rtl="0" eaLnBrk="1" latinLnBrk="0" hangingPunct="1">
        <a:lnSpc>
          <a:spcPct val="90000"/>
        </a:lnSpc>
        <a:spcBef>
          <a:spcPts val="492"/>
        </a:spcBef>
        <a:buFont typeface="Arial" panose="020B0604020202020204" pitchFamily="34" charset="0"/>
        <a:buChar char="•"/>
        <a:defRPr sz="1772" kern="1200">
          <a:solidFill>
            <a:schemeClr val="tx1"/>
          </a:solidFill>
          <a:latin typeface="+mn-lt"/>
          <a:ea typeface="+mn-ea"/>
          <a:cs typeface="+mn-cs"/>
        </a:defRPr>
      </a:lvl4pPr>
      <a:lvl5pPr marL="2024893" indent="-224988" algn="l" defTabSz="899952" rtl="0" eaLnBrk="1" latinLnBrk="0" hangingPunct="1">
        <a:lnSpc>
          <a:spcPct val="90000"/>
        </a:lnSpc>
        <a:spcBef>
          <a:spcPts val="492"/>
        </a:spcBef>
        <a:buFont typeface="Arial" panose="020B0604020202020204" pitchFamily="34" charset="0"/>
        <a:buChar char="•"/>
        <a:defRPr sz="1772" kern="1200">
          <a:solidFill>
            <a:schemeClr val="tx1"/>
          </a:solidFill>
          <a:latin typeface="+mn-lt"/>
          <a:ea typeface="+mn-ea"/>
          <a:cs typeface="+mn-cs"/>
        </a:defRPr>
      </a:lvl5pPr>
      <a:lvl6pPr marL="2474869" indent="-224988" algn="l" defTabSz="899952" rtl="0" eaLnBrk="1" latinLnBrk="0" hangingPunct="1">
        <a:lnSpc>
          <a:spcPct val="90000"/>
        </a:lnSpc>
        <a:spcBef>
          <a:spcPts val="492"/>
        </a:spcBef>
        <a:buFont typeface="Arial" panose="020B0604020202020204" pitchFamily="34" charset="0"/>
        <a:buChar char="•"/>
        <a:defRPr sz="1772" kern="1200">
          <a:solidFill>
            <a:schemeClr val="tx1"/>
          </a:solidFill>
          <a:latin typeface="+mn-lt"/>
          <a:ea typeface="+mn-ea"/>
          <a:cs typeface="+mn-cs"/>
        </a:defRPr>
      </a:lvl6pPr>
      <a:lvl7pPr marL="2924846" indent="-224988" algn="l" defTabSz="899952" rtl="0" eaLnBrk="1" latinLnBrk="0" hangingPunct="1">
        <a:lnSpc>
          <a:spcPct val="90000"/>
        </a:lnSpc>
        <a:spcBef>
          <a:spcPts val="492"/>
        </a:spcBef>
        <a:buFont typeface="Arial" panose="020B0604020202020204" pitchFamily="34" charset="0"/>
        <a:buChar char="•"/>
        <a:defRPr sz="1772" kern="1200">
          <a:solidFill>
            <a:schemeClr val="tx1"/>
          </a:solidFill>
          <a:latin typeface="+mn-lt"/>
          <a:ea typeface="+mn-ea"/>
          <a:cs typeface="+mn-cs"/>
        </a:defRPr>
      </a:lvl7pPr>
      <a:lvl8pPr marL="3374822" indent="-224988" algn="l" defTabSz="899952" rtl="0" eaLnBrk="1" latinLnBrk="0" hangingPunct="1">
        <a:lnSpc>
          <a:spcPct val="90000"/>
        </a:lnSpc>
        <a:spcBef>
          <a:spcPts val="492"/>
        </a:spcBef>
        <a:buFont typeface="Arial" panose="020B0604020202020204" pitchFamily="34" charset="0"/>
        <a:buChar char="•"/>
        <a:defRPr sz="1772" kern="1200">
          <a:solidFill>
            <a:schemeClr val="tx1"/>
          </a:solidFill>
          <a:latin typeface="+mn-lt"/>
          <a:ea typeface="+mn-ea"/>
          <a:cs typeface="+mn-cs"/>
        </a:defRPr>
      </a:lvl8pPr>
      <a:lvl9pPr marL="3824798" indent="-224988" algn="l" defTabSz="899952" rtl="0" eaLnBrk="1" latinLnBrk="0" hangingPunct="1">
        <a:lnSpc>
          <a:spcPct val="90000"/>
        </a:lnSpc>
        <a:spcBef>
          <a:spcPts val="492"/>
        </a:spcBef>
        <a:buFont typeface="Arial" panose="020B0604020202020204" pitchFamily="34" charset="0"/>
        <a:buChar char="•"/>
        <a:defRPr sz="1772" kern="1200">
          <a:solidFill>
            <a:schemeClr val="tx1"/>
          </a:solidFill>
          <a:latin typeface="+mn-lt"/>
          <a:ea typeface="+mn-ea"/>
          <a:cs typeface="+mn-cs"/>
        </a:defRPr>
      </a:lvl9pPr>
    </p:bodyStyle>
    <p:otherStyle>
      <a:defPPr>
        <a:defRPr lang="en-US"/>
      </a:defPPr>
      <a:lvl1pPr marL="0" algn="l" defTabSz="899952" rtl="0" eaLnBrk="1" latinLnBrk="0" hangingPunct="1">
        <a:defRPr sz="1772" kern="1200">
          <a:solidFill>
            <a:schemeClr val="tx1"/>
          </a:solidFill>
          <a:latin typeface="+mn-lt"/>
          <a:ea typeface="+mn-ea"/>
          <a:cs typeface="+mn-cs"/>
        </a:defRPr>
      </a:lvl1pPr>
      <a:lvl2pPr marL="449976" algn="l" defTabSz="899952" rtl="0" eaLnBrk="1" latinLnBrk="0" hangingPunct="1">
        <a:defRPr sz="1772" kern="1200">
          <a:solidFill>
            <a:schemeClr val="tx1"/>
          </a:solidFill>
          <a:latin typeface="+mn-lt"/>
          <a:ea typeface="+mn-ea"/>
          <a:cs typeface="+mn-cs"/>
        </a:defRPr>
      </a:lvl2pPr>
      <a:lvl3pPr marL="899952" algn="l" defTabSz="899952" rtl="0" eaLnBrk="1" latinLnBrk="0" hangingPunct="1">
        <a:defRPr sz="1772" kern="1200">
          <a:solidFill>
            <a:schemeClr val="tx1"/>
          </a:solidFill>
          <a:latin typeface="+mn-lt"/>
          <a:ea typeface="+mn-ea"/>
          <a:cs typeface="+mn-cs"/>
        </a:defRPr>
      </a:lvl3pPr>
      <a:lvl4pPr marL="1349929" algn="l" defTabSz="899952" rtl="0" eaLnBrk="1" latinLnBrk="0" hangingPunct="1">
        <a:defRPr sz="1772" kern="1200">
          <a:solidFill>
            <a:schemeClr val="tx1"/>
          </a:solidFill>
          <a:latin typeface="+mn-lt"/>
          <a:ea typeface="+mn-ea"/>
          <a:cs typeface="+mn-cs"/>
        </a:defRPr>
      </a:lvl4pPr>
      <a:lvl5pPr marL="1799905" algn="l" defTabSz="899952" rtl="0" eaLnBrk="1" latinLnBrk="0" hangingPunct="1">
        <a:defRPr sz="1772" kern="1200">
          <a:solidFill>
            <a:schemeClr val="tx1"/>
          </a:solidFill>
          <a:latin typeface="+mn-lt"/>
          <a:ea typeface="+mn-ea"/>
          <a:cs typeface="+mn-cs"/>
        </a:defRPr>
      </a:lvl5pPr>
      <a:lvl6pPr marL="2249881" algn="l" defTabSz="899952" rtl="0" eaLnBrk="1" latinLnBrk="0" hangingPunct="1">
        <a:defRPr sz="1772" kern="1200">
          <a:solidFill>
            <a:schemeClr val="tx1"/>
          </a:solidFill>
          <a:latin typeface="+mn-lt"/>
          <a:ea typeface="+mn-ea"/>
          <a:cs typeface="+mn-cs"/>
        </a:defRPr>
      </a:lvl6pPr>
      <a:lvl7pPr marL="2699857" algn="l" defTabSz="899952" rtl="0" eaLnBrk="1" latinLnBrk="0" hangingPunct="1">
        <a:defRPr sz="1772" kern="1200">
          <a:solidFill>
            <a:schemeClr val="tx1"/>
          </a:solidFill>
          <a:latin typeface="+mn-lt"/>
          <a:ea typeface="+mn-ea"/>
          <a:cs typeface="+mn-cs"/>
        </a:defRPr>
      </a:lvl7pPr>
      <a:lvl8pPr marL="3149834" algn="l" defTabSz="899952" rtl="0" eaLnBrk="1" latinLnBrk="0" hangingPunct="1">
        <a:defRPr sz="1772" kern="1200">
          <a:solidFill>
            <a:schemeClr val="tx1"/>
          </a:solidFill>
          <a:latin typeface="+mn-lt"/>
          <a:ea typeface="+mn-ea"/>
          <a:cs typeface="+mn-cs"/>
        </a:defRPr>
      </a:lvl8pPr>
      <a:lvl9pPr marL="3599810" algn="l" defTabSz="899952" rtl="0" eaLnBrk="1" latinLnBrk="0" hangingPunct="1">
        <a:defRPr sz="1772"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D358B"/>
        </a:solidFill>
        <a:effectLst/>
      </p:bgPr>
    </p:bg>
    <p:spTree>
      <p:nvGrpSpPr>
        <p:cNvPr id="1" name=""/>
        <p:cNvGrpSpPr/>
        <p:nvPr/>
      </p:nvGrpSpPr>
      <p:grpSpPr>
        <a:xfrm>
          <a:off x="0" y="0"/>
          <a:ext cx="0" cy="0"/>
          <a:chOff x="0" y="0"/>
          <a:chExt cx="0" cy="0"/>
        </a:xfrm>
      </p:grpSpPr>
      <p:sp>
        <p:nvSpPr>
          <p:cNvPr id="5" name="CaixaDeTexto 4">
            <a:extLst>
              <a:ext uri="{FF2B5EF4-FFF2-40B4-BE49-F238E27FC236}">
                <a16:creationId xmlns:a16="http://schemas.microsoft.com/office/drawing/2014/main" id="{006DAA85-AA96-721C-2EDB-6E3951F4ACF4}"/>
              </a:ext>
            </a:extLst>
          </p:cNvPr>
          <p:cNvSpPr txBox="1"/>
          <p:nvPr/>
        </p:nvSpPr>
        <p:spPr>
          <a:xfrm>
            <a:off x="-82454" y="1262620"/>
            <a:ext cx="9140066" cy="584775"/>
          </a:xfrm>
          <a:prstGeom prst="rect">
            <a:avLst/>
          </a:prstGeom>
          <a:noFill/>
          <a:effectLst>
            <a:outerShdw blurRad="50800" dist="38100" dir="16200000" rotWithShape="0">
              <a:prstClr val="black">
                <a:alpha val="40000"/>
              </a:prstClr>
            </a:outerShdw>
          </a:effectLst>
        </p:spPr>
        <p:txBody>
          <a:bodyPr wrap="none" rtlCol="0">
            <a:spAutoFit/>
          </a:bodyPr>
          <a:lstStyle/>
          <a:p>
            <a:pPr algn="r"/>
            <a:r>
              <a:rPr lang="pt-BR" sz="3200" dirty="0">
                <a:solidFill>
                  <a:srgbClr val="FA563D"/>
                </a:solidFill>
                <a:latin typeface="Impact" panose="020B0806030902050204" pitchFamily="34" charset="0"/>
              </a:rPr>
              <a:t>Uma Jornada de Descoberta da Computação Quântica</a:t>
            </a:r>
          </a:p>
        </p:txBody>
      </p:sp>
      <p:sp>
        <p:nvSpPr>
          <p:cNvPr id="6" name="CaixaDeTexto 5">
            <a:extLst>
              <a:ext uri="{FF2B5EF4-FFF2-40B4-BE49-F238E27FC236}">
                <a16:creationId xmlns:a16="http://schemas.microsoft.com/office/drawing/2014/main" id="{80B136B1-52C0-6082-7102-FDC7AA7908FE}"/>
              </a:ext>
            </a:extLst>
          </p:cNvPr>
          <p:cNvSpPr txBox="1"/>
          <p:nvPr/>
        </p:nvSpPr>
        <p:spPr>
          <a:xfrm>
            <a:off x="2583853" y="11331034"/>
            <a:ext cx="3807453" cy="584775"/>
          </a:xfrm>
          <a:prstGeom prst="rect">
            <a:avLst/>
          </a:prstGeom>
          <a:noFill/>
          <a:effectLst>
            <a:outerShdw blurRad="50800" dist="38100" dir="16200000" rotWithShape="0">
              <a:prstClr val="black">
                <a:alpha val="40000"/>
              </a:prstClr>
            </a:outerShdw>
          </a:effectLst>
        </p:spPr>
        <p:txBody>
          <a:bodyPr wrap="none" rtlCol="0">
            <a:spAutoFit/>
          </a:bodyPr>
          <a:lstStyle/>
          <a:p>
            <a:r>
              <a:rPr lang="pt-BR" sz="3200" dirty="0">
                <a:solidFill>
                  <a:srgbClr val="FA563D"/>
                </a:solidFill>
                <a:latin typeface="Impact" panose="020B0806030902050204" pitchFamily="34" charset="0"/>
              </a:rPr>
              <a:t>Orlando Abreu Gomes</a:t>
            </a:r>
          </a:p>
        </p:txBody>
      </p:sp>
      <p:sp>
        <p:nvSpPr>
          <p:cNvPr id="7" name="Espaço Reservado para Número de Slide 6">
            <a:extLst>
              <a:ext uri="{FF2B5EF4-FFF2-40B4-BE49-F238E27FC236}">
                <a16:creationId xmlns:a16="http://schemas.microsoft.com/office/drawing/2014/main" id="{D0694DAE-0944-F72D-8D9B-25D0FFFF885E}"/>
              </a:ext>
            </a:extLst>
          </p:cNvPr>
          <p:cNvSpPr>
            <a:spLocks noGrp="1"/>
          </p:cNvSpPr>
          <p:nvPr>
            <p:ph type="sldNum" sz="quarter" idx="12"/>
          </p:nvPr>
        </p:nvSpPr>
        <p:spPr/>
        <p:txBody>
          <a:bodyPr/>
          <a:lstStyle/>
          <a:p>
            <a:fld id="{CF465CD7-5D72-4CB9-BAD8-1DEAEB8F1C26}" type="slidenum">
              <a:rPr lang="pt-BR" smtClean="0"/>
              <a:t>1</a:t>
            </a:fld>
            <a:endParaRPr lang="pt-BR"/>
          </a:p>
        </p:txBody>
      </p:sp>
      <p:sp>
        <p:nvSpPr>
          <p:cNvPr id="11" name="CaixaDeTexto 10">
            <a:extLst>
              <a:ext uri="{FF2B5EF4-FFF2-40B4-BE49-F238E27FC236}">
                <a16:creationId xmlns:a16="http://schemas.microsoft.com/office/drawing/2014/main" id="{D3732E06-9D26-3B41-7A80-7B4681D2C073}"/>
              </a:ext>
            </a:extLst>
          </p:cNvPr>
          <p:cNvSpPr txBox="1"/>
          <p:nvPr/>
        </p:nvSpPr>
        <p:spPr>
          <a:xfrm>
            <a:off x="2398253" y="291483"/>
            <a:ext cx="4203032" cy="707886"/>
          </a:xfrm>
          <a:prstGeom prst="rect">
            <a:avLst/>
          </a:prstGeom>
          <a:noFill/>
        </p:spPr>
        <p:txBody>
          <a:bodyPr wrap="square" rtlCol="0">
            <a:spAutoFit/>
          </a:bodyPr>
          <a:lstStyle/>
          <a:p>
            <a:pPr algn="ctr"/>
            <a:r>
              <a:rPr lang="pt-BR" sz="4000" dirty="0">
                <a:solidFill>
                  <a:srgbClr val="FA563D"/>
                </a:solidFill>
                <a:latin typeface="Impact" panose="020B0806030902050204" pitchFamily="34" charset="0"/>
              </a:rPr>
              <a:t>Dos Bits aos Qubits</a:t>
            </a:r>
          </a:p>
        </p:txBody>
      </p:sp>
      <p:pic>
        <p:nvPicPr>
          <p:cNvPr id="4" name="Imagem 3">
            <a:extLst>
              <a:ext uri="{FF2B5EF4-FFF2-40B4-BE49-F238E27FC236}">
                <a16:creationId xmlns:a16="http://schemas.microsoft.com/office/drawing/2014/main" id="{304ED98E-6EC7-1FF3-0E7C-22ADE80C09C6}"/>
              </a:ext>
            </a:extLst>
          </p:cNvPr>
          <p:cNvPicPr>
            <a:picLocks noChangeAspect="1"/>
          </p:cNvPicPr>
          <p:nvPr/>
        </p:nvPicPr>
        <p:blipFill>
          <a:blip r:embed="rId2"/>
          <a:stretch>
            <a:fillRect/>
          </a:stretch>
        </p:blipFill>
        <p:spPr>
          <a:xfrm>
            <a:off x="0" y="2110646"/>
            <a:ext cx="8999538" cy="8999538"/>
          </a:xfrm>
          <a:prstGeom prst="rect">
            <a:avLst/>
          </a:prstGeom>
        </p:spPr>
      </p:pic>
    </p:spTree>
    <p:extLst>
      <p:ext uri="{BB962C8B-B14F-4D97-AF65-F5344CB8AC3E}">
        <p14:creationId xmlns:p14="http://schemas.microsoft.com/office/powerpoint/2010/main" val="2956229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ixaDeTexto 5">
            <a:extLst>
              <a:ext uri="{FF2B5EF4-FFF2-40B4-BE49-F238E27FC236}">
                <a16:creationId xmlns:a16="http://schemas.microsoft.com/office/drawing/2014/main" id="{46343D8E-0C3E-3092-8D99-69B1FAC35F9B}"/>
              </a:ext>
            </a:extLst>
          </p:cNvPr>
          <p:cNvSpPr txBox="1"/>
          <p:nvPr/>
        </p:nvSpPr>
        <p:spPr>
          <a:xfrm>
            <a:off x="581891" y="182879"/>
            <a:ext cx="72000" cy="1224000"/>
          </a:xfrm>
          <a:prstGeom prst="rect">
            <a:avLst/>
          </a:prstGeom>
          <a:gradFill flip="none" rotWithShape="1">
            <a:gsLst>
              <a:gs pos="0">
                <a:srgbClr val="FA563D"/>
              </a:gs>
              <a:gs pos="74000">
                <a:srgbClr val="FA563D"/>
              </a:gs>
              <a:gs pos="83000">
                <a:srgbClr val="FFC000"/>
              </a:gs>
              <a:gs pos="100000">
                <a:srgbClr val="FFFF00"/>
              </a:gs>
            </a:gsLst>
            <a:lin ang="16200000" scaled="1"/>
            <a:tileRect/>
          </a:gradFill>
          <a:ln>
            <a:gradFill flip="none" rotWithShape="1">
              <a:gsLst>
                <a:gs pos="0">
                  <a:schemeClr val="accent4"/>
                </a:gs>
                <a:gs pos="74000">
                  <a:schemeClr val="accent1">
                    <a:lumMod val="45000"/>
                    <a:lumOff val="55000"/>
                  </a:schemeClr>
                </a:gs>
                <a:gs pos="83000">
                  <a:schemeClr val="accent1">
                    <a:lumMod val="45000"/>
                    <a:lumOff val="55000"/>
                  </a:schemeClr>
                </a:gs>
                <a:gs pos="100000">
                  <a:schemeClr val="accent1"/>
                </a:gs>
              </a:gsLst>
              <a:lin ang="10800000" scaled="1"/>
              <a:tileRect/>
            </a:gradFill>
          </a:ln>
        </p:spPr>
        <p:txBody>
          <a:bodyPr wrap="square" rtlCol="0">
            <a:spAutoFit/>
          </a:bodyPr>
          <a:lstStyle/>
          <a:p>
            <a:endParaRPr lang="pt-BR" sz="1196" dirty="0"/>
          </a:p>
        </p:txBody>
      </p:sp>
      <p:sp>
        <p:nvSpPr>
          <p:cNvPr id="7" name="CaixaDeTexto 6">
            <a:extLst>
              <a:ext uri="{FF2B5EF4-FFF2-40B4-BE49-F238E27FC236}">
                <a16:creationId xmlns:a16="http://schemas.microsoft.com/office/drawing/2014/main" id="{859E79AD-8723-26EA-40A0-0FF5B195E737}"/>
              </a:ext>
            </a:extLst>
          </p:cNvPr>
          <p:cNvSpPr txBox="1"/>
          <p:nvPr/>
        </p:nvSpPr>
        <p:spPr>
          <a:xfrm>
            <a:off x="653891" y="794879"/>
            <a:ext cx="8140974" cy="707886"/>
          </a:xfrm>
          <a:prstGeom prst="rect">
            <a:avLst/>
          </a:prstGeom>
          <a:noFill/>
        </p:spPr>
        <p:txBody>
          <a:bodyPr wrap="square" rtlCol="0">
            <a:spAutoFit/>
          </a:bodyPr>
          <a:lstStyle/>
          <a:p>
            <a:r>
              <a:rPr lang="pt-BR" sz="4000" dirty="0">
                <a:latin typeface="Impact" panose="020B0806030902050204" pitchFamily="34" charset="0"/>
              </a:rPr>
              <a:t>Exemplo de Algoritmo Quântico</a:t>
            </a:r>
          </a:p>
        </p:txBody>
      </p:sp>
      <p:sp>
        <p:nvSpPr>
          <p:cNvPr id="9" name="CaixaDeTexto 8">
            <a:extLst>
              <a:ext uri="{FF2B5EF4-FFF2-40B4-BE49-F238E27FC236}">
                <a16:creationId xmlns:a16="http://schemas.microsoft.com/office/drawing/2014/main" id="{0572106B-78DF-D609-5AC4-F7365A780232}"/>
              </a:ext>
            </a:extLst>
          </p:cNvPr>
          <p:cNvSpPr txBox="1"/>
          <p:nvPr/>
        </p:nvSpPr>
        <p:spPr>
          <a:xfrm>
            <a:off x="653891" y="2750422"/>
            <a:ext cx="8140974" cy="4893647"/>
          </a:xfrm>
          <a:prstGeom prst="rect">
            <a:avLst/>
          </a:prstGeom>
          <a:noFill/>
        </p:spPr>
        <p:txBody>
          <a:bodyPr wrap="square" rtlCol="0">
            <a:spAutoFit/>
          </a:bodyPr>
          <a:lstStyle/>
          <a:p>
            <a:pPr algn="just"/>
            <a:r>
              <a:rPr lang="pt-BR" sz="2400" dirty="0">
                <a:latin typeface="Calibri" panose="020F0502020204030204" pitchFamily="34" charset="0"/>
                <a:ea typeface="Calibri" panose="020F0502020204030204" pitchFamily="34" charset="0"/>
                <a:cs typeface="Calibri" panose="020F0502020204030204" pitchFamily="34" charset="0"/>
              </a:rPr>
              <a:t>Um exemplo famoso de algoritmo quântico é o algoritmo de busca de Grover, que demonstra a capacidade dos computadores quânticos de encontrar uma solução em uma lista não ordenada de itens mais rapidamente do que os computadores clássicos. Embora este algoritmo não tenha aplicações práticas imediatas, ele ilustra o potencial da computação quântica para resolver problemas de forma mais eficiente do que os métodos clássicos.</a:t>
            </a:r>
          </a:p>
          <a:p>
            <a:pPr algn="just"/>
            <a:endParaRPr lang="pt-BR" sz="2400" dirty="0">
              <a:latin typeface="Calibri" panose="020F0502020204030204" pitchFamily="34" charset="0"/>
              <a:ea typeface="Calibri" panose="020F0502020204030204" pitchFamily="34" charset="0"/>
              <a:cs typeface="Calibri" panose="020F0502020204030204" pitchFamily="34" charset="0"/>
            </a:endParaRPr>
          </a:p>
          <a:p>
            <a:pPr algn="just"/>
            <a:r>
              <a:rPr lang="pt-BR" sz="2400" dirty="0">
                <a:latin typeface="Calibri" panose="020F0502020204030204" pitchFamily="34" charset="0"/>
                <a:ea typeface="Calibri" panose="020F0502020204030204" pitchFamily="34" charset="0"/>
                <a:cs typeface="Calibri" panose="020F0502020204030204" pitchFamily="34" charset="0"/>
              </a:rPr>
              <a:t>No próximo capítulo, vamos explorar as linguagens de programação quântica e como podemos usar essas ferramentas para programar computadores quânticos e explorar seus potenciais benefícios.</a:t>
            </a:r>
          </a:p>
        </p:txBody>
      </p:sp>
      <p:sp>
        <p:nvSpPr>
          <p:cNvPr id="10" name="Espaço Reservado para Rodapé 9">
            <a:extLst>
              <a:ext uri="{FF2B5EF4-FFF2-40B4-BE49-F238E27FC236}">
                <a16:creationId xmlns:a16="http://schemas.microsoft.com/office/drawing/2014/main" id="{2511D36F-51D8-7DB9-CF14-F52627DE7889}"/>
              </a:ext>
            </a:extLst>
          </p:cNvPr>
          <p:cNvSpPr>
            <a:spLocks noGrp="1"/>
          </p:cNvSpPr>
          <p:nvPr>
            <p:ph type="ftr" sz="quarter" idx="11"/>
          </p:nvPr>
        </p:nvSpPr>
        <p:spPr/>
        <p:txBody>
          <a:bodyPr/>
          <a:lstStyle/>
          <a:p>
            <a:r>
              <a:rPr lang="pt-BR" dirty="0"/>
              <a:t>COMPUTAÇÃO QUÂNTICA</a:t>
            </a:r>
          </a:p>
        </p:txBody>
      </p:sp>
      <p:sp>
        <p:nvSpPr>
          <p:cNvPr id="11" name="Espaço Reservado para Número de Slide 10">
            <a:extLst>
              <a:ext uri="{FF2B5EF4-FFF2-40B4-BE49-F238E27FC236}">
                <a16:creationId xmlns:a16="http://schemas.microsoft.com/office/drawing/2014/main" id="{1B9A854C-A228-AC0D-71AF-D07066C3003A}"/>
              </a:ext>
            </a:extLst>
          </p:cNvPr>
          <p:cNvSpPr>
            <a:spLocks noGrp="1"/>
          </p:cNvSpPr>
          <p:nvPr>
            <p:ph type="sldNum" sz="quarter" idx="12"/>
          </p:nvPr>
        </p:nvSpPr>
        <p:spPr/>
        <p:txBody>
          <a:bodyPr/>
          <a:lstStyle/>
          <a:p>
            <a:fld id="{CF465CD7-5D72-4CB9-BAD8-1DEAEB8F1C26}" type="slidenum">
              <a:rPr lang="pt-BR" smtClean="0"/>
              <a:t>10</a:t>
            </a:fld>
            <a:endParaRPr lang="pt-BR"/>
          </a:p>
        </p:txBody>
      </p:sp>
      <p:sp>
        <p:nvSpPr>
          <p:cNvPr id="2" name="CaixaDeTexto 1">
            <a:extLst>
              <a:ext uri="{FF2B5EF4-FFF2-40B4-BE49-F238E27FC236}">
                <a16:creationId xmlns:a16="http://schemas.microsoft.com/office/drawing/2014/main" id="{24893587-5F9C-E00F-E269-10A56701F316}"/>
              </a:ext>
            </a:extLst>
          </p:cNvPr>
          <p:cNvSpPr txBox="1"/>
          <p:nvPr/>
        </p:nvSpPr>
        <p:spPr>
          <a:xfrm>
            <a:off x="930065" y="1977330"/>
            <a:ext cx="5088376" cy="274870"/>
          </a:xfrm>
          <a:prstGeom prst="rect">
            <a:avLst/>
          </a:prstGeom>
          <a:gradFill flip="none" rotWithShape="1">
            <a:gsLst>
              <a:gs pos="0">
                <a:srgbClr val="FA563D"/>
              </a:gs>
              <a:gs pos="74000">
                <a:srgbClr val="FA563D"/>
              </a:gs>
              <a:gs pos="83000">
                <a:srgbClr val="FFC000"/>
              </a:gs>
              <a:gs pos="100000">
                <a:srgbClr val="FFC000"/>
              </a:gs>
            </a:gsLst>
            <a:lin ang="10800000" scaled="1"/>
            <a:tileRect/>
          </a:gradFill>
          <a:ln>
            <a:noFill/>
          </a:ln>
        </p:spPr>
        <p:txBody>
          <a:bodyPr wrap="square" rtlCol="0">
            <a:spAutoFit/>
          </a:bodyPr>
          <a:lstStyle/>
          <a:p>
            <a:endParaRPr lang="pt-BR" sz="1196" dirty="0"/>
          </a:p>
        </p:txBody>
      </p:sp>
      <p:pic>
        <p:nvPicPr>
          <p:cNvPr id="12" name="Imagem 11" descr="Diagrama, Esquemático&#10;&#10;Descrição gerada automaticamente">
            <a:extLst>
              <a:ext uri="{FF2B5EF4-FFF2-40B4-BE49-F238E27FC236}">
                <a16:creationId xmlns:a16="http://schemas.microsoft.com/office/drawing/2014/main" id="{48253B97-FBCC-DA6C-FDF2-91B478ECBD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6633" y="7490742"/>
            <a:ext cx="6926271" cy="3783257"/>
          </a:xfrm>
          <a:prstGeom prst="rect">
            <a:avLst/>
          </a:prstGeom>
        </p:spPr>
      </p:pic>
    </p:spTree>
    <p:extLst>
      <p:ext uri="{BB962C8B-B14F-4D97-AF65-F5344CB8AC3E}">
        <p14:creationId xmlns:p14="http://schemas.microsoft.com/office/powerpoint/2010/main" val="27306233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aixaDeTexto 2">
            <a:extLst>
              <a:ext uri="{FF2B5EF4-FFF2-40B4-BE49-F238E27FC236}">
                <a16:creationId xmlns:a16="http://schemas.microsoft.com/office/drawing/2014/main" id="{88B14FDA-8448-0096-F96C-7D1A0D7F3E66}"/>
              </a:ext>
            </a:extLst>
          </p:cNvPr>
          <p:cNvSpPr txBox="1"/>
          <p:nvPr/>
        </p:nvSpPr>
        <p:spPr>
          <a:xfrm>
            <a:off x="1684421" y="5528914"/>
            <a:ext cx="5534526" cy="1323439"/>
          </a:xfrm>
          <a:prstGeom prst="rect">
            <a:avLst/>
          </a:prstGeom>
          <a:noFill/>
        </p:spPr>
        <p:txBody>
          <a:bodyPr wrap="square" rtlCol="0">
            <a:spAutoFit/>
          </a:bodyPr>
          <a:lstStyle/>
          <a:p>
            <a:pPr algn="ctr"/>
            <a:r>
              <a:rPr lang="pt-BR" sz="4000" dirty="0">
                <a:solidFill>
                  <a:schemeClr val="bg1"/>
                </a:solidFill>
                <a:latin typeface="Impact" panose="020B0806030902050204" pitchFamily="34" charset="0"/>
              </a:rPr>
              <a:t>Linguagens de Programação Quântica</a:t>
            </a:r>
          </a:p>
        </p:txBody>
      </p:sp>
      <p:sp>
        <p:nvSpPr>
          <p:cNvPr id="4" name="CaixaDeTexto 3">
            <a:extLst>
              <a:ext uri="{FF2B5EF4-FFF2-40B4-BE49-F238E27FC236}">
                <a16:creationId xmlns:a16="http://schemas.microsoft.com/office/drawing/2014/main" id="{02355F23-8A57-0FF8-E38F-57EA9D6D12DC}"/>
              </a:ext>
            </a:extLst>
          </p:cNvPr>
          <p:cNvSpPr txBox="1"/>
          <p:nvPr/>
        </p:nvSpPr>
        <p:spPr>
          <a:xfrm>
            <a:off x="2011680" y="358268"/>
            <a:ext cx="4733474" cy="5170646"/>
          </a:xfrm>
          <a:prstGeom prst="rect">
            <a:avLst/>
          </a:prstGeom>
          <a:noFill/>
          <a:ln>
            <a:solidFill>
              <a:schemeClr val="tx1"/>
            </a:solidFill>
          </a:ln>
        </p:spPr>
        <p:txBody>
          <a:bodyPr wrap="square" rtlCol="0">
            <a:spAutoFit/>
          </a:bodyPr>
          <a:lstStyle/>
          <a:p>
            <a:pPr algn="ctr"/>
            <a:r>
              <a:rPr lang="pt-BR" sz="33000" dirty="0">
                <a:ln>
                  <a:solidFill>
                    <a:srgbClr val="FA563D"/>
                  </a:solidFill>
                </a:ln>
                <a:noFill/>
                <a:latin typeface="Impact" panose="020B0806030902050204" pitchFamily="34" charset="0"/>
              </a:rPr>
              <a:t>03</a:t>
            </a:r>
            <a:endParaRPr lang="pt-BR" sz="4000" dirty="0">
              <a:ln>
                <a:solidFill>
                  <a:srgbClr val="FA563D"/>
                </a:solidFill>
              </a:ln>
              <a:noFill/>
              <a:latin typeface="Impact" panose="020B0806030902050204" pitchFamily="34" charset="0"/>
            </a:endParaRPr>
          </a:p>
        </p:txBody>
      </p:sp>
      <p:sp>
        <p:nvSpPr>
          <p:cNvPr id="5" name="CaixaDeTexto 4">
            <a:extLst>
              <a:ext uri="{FF2B5EF4-FFF2-40B4-BE49-F238E27FC236}">
                <a16:creationId xmlns:a16="http://schemas.microsoft.com/office/drawing/2014/main" id="{831C7167-18EC-E829-B82D-AA220A41B6A9}"/>
              </a:ext>
            </a:extLst>
          </p:cNvPr>
          <p:cNvSpPr txBox="1"/>
          <p:nvPr/>
        </p:nvSpPr>
        <p:spPr>
          <a:xfrm>
            <a:off x="1955581" y="7177083"/>
            <a:ext cx="5088376" cy="274870"/>
          </a:xfrm>
          <a:prstGeom prst="rect">
            <a:avLst/>
          </a:prstGeom>
          <a:gradFill flip="none" rotWithShape="1">
            <a:gsLst>
              <a:gs pos="0">
                <a:srgbClr val="FA563D"/>
              </a:gs>
              <a:gs pos="74000">
                <a:srgbClr val="FA563D"/>
              </a:gs>
              <a:gs pos="83000">
                <a:srgbClr val="FFC000"/>
              </a:gs>
              <a:gs pos="100000">
                <a:srgbClr val="FFC000"/>
              </a:gs>
            </a:gsLst>
            <a:lin ang="10800000" scaled="1"/>
            <a:tileRect/>
          </a:gradFill>
          <a:ln>
            <a:noFill/>
          </a:ln>
        </p:spPr>
        <p:txBody>
          <a:bodyPr wrap="square" rtlCol="0">
            <a:spAutoFit/>
          </a:bodyPr>
          <a:lstStyle/>
          <a:p>
            <a:endParaRPr lang="pt-BR" sz="1196" dirty="0"/>
          </a:p>
        </p:txBody>
      </p:sp>
      <p:sp>
        <p:nvSpPr>
          <p:cNvPr id="2" name="CaixaDeTexto 1">
            <a:extLst>
              <a:ext uri="{FF2B5EF4-FFF2-40B4-BE49-F238E27FC236}">
                <a16:creationId xmlns:a16="http://schemas.microsoft.com/office/drawing/2014/main" id="{6B2ACF2D-FD4B-1929-D36C-66760C71137F}"/>
              </a:ext>
            </a:extLst>
          </p:cNvPr>
          <p:cNvSpPr txBox="1"/>
          <p:nvPr/>
        </p:nvSpPr>
        <p:spPr>
          <a:xfrm>
            <a:off x="429282" y="8051553"/>
            <a:ext cx="8140974" cy="2677656"/>
          </a:xfrm>
          <a:prstGeom prst="rect">
            <a:avLst/>
          </a:prstGeom>
          <a:noFill/>
        </p:spPr>
        <p:txBody>
          <a:bodyPr wrap="square" rtlCol="0">
            <a:spAutoFit/>
          </a:bodyPr>
          <a:lstStyle/>
          <a:p>
            <a:pPr algn="just"/>
            <a:r>
              <a:rPr lang="pt-BR" sz="2400" dirty="0">
                <a:solidFill>
                  <a:schemeClr val="bg1"/>
                </a:solidFill>
                <a:latin typeface="Calibri" panose="020F0502020204030204" pitchFamily="34" charset="0"/>
                <a:ea typeface="Calibri" panose="020F0502020204030204" pitchFamily="34" charset="0"/>
                <a:cs typeface="Calibri" panose="020F0502020204030204" pitchFamily="34" charset="0"/>
              </a:rPr>
              <a:t>Assim como os computadores clássicos têm linguagens de programação como Python, Java e C++, os computadores quânticos têm suas próprias linguagens de programação para controlar e manipular </a:t>
            </a:r>
            <a:r>
              <a:rPr lang="pt-BR" sz="2400" dirty="0">
                <a:solidFill>
                  <a:srgbClr val="FA563D"/>
                </a:solidFill>
                <a:latin typeface="Calibri" panose="020F0502020204030204" pitchFamily="34" charset="0"/>
                <a:ea typeface="Calibri" panose="020F0502020204030204" pitchFamily="34" charset="0"/>
                <a:cs typeface="Calibri" panose="020F0502020204030204" pitchFamily="34" charset="0"/>
              </a:rPr>
              <a:t>qubits</a:t>
            </a:r>
            <a:r>
              <a:rPr lang="pt-BR" sz="2400" dirty="0">
                <a:solidFill>
                  <a:schemeClr val="bg1"/>
                </a:solidFill>
                <a:latin typeface="Calibri" panose="020F0502020204030204" pitchFamily="34" charset="0"/>
                <a:ea typeface="Calibri" panose="020F0502020204030204" pitchFamily="34" charset="0"/>
                <a:cs typeface="Calibri" panose="020F0502020204030204" pitchFamily="34" charset="0"/>
              </a:rPr>
              <a:t>. Estas linguagens permitem que os programadores expressem algoritmos quânticos de forma clara e concisa, além de facilitar a interação com os computadores quânticos reais.</a:t>
            </a:r>
          </a:p>
        </p:txBody>
      </p:sp>
      <p:sp>
        <p:nvSpPr>
          <p:cNvPr id="7" name="Espaço Reservado para Número de Slide 6">
            <a:extLst>
              <a:ext uri="{FF2B5EF4-FFF2-40B4-BE49-F238E27FC236}">
                <a16:creationId xmlns:a16="http://schemas.microsoft.com/office/drawing/2014/main" id="{A4D50162-FE87-64C7-2356-1927BA5AE3F7}"/>
              </a:ext>
            </a:extLst>
          </p:cNvPr>
          <p:cNvSpPr>
            <a:spLocks noGrp="1"/>
          </p:cNvSpPr>
          <p:nvPr>
            <p:ph type="sldNum" sz="quarter" idx="12"/>
          </p:nvPr>
        </p:nvSpPr>
        <p:spPr/>
        <p:txBody>
          <a:bodyPr/>
          <a:lstStyle/>
          <a:p>
            <a:fld id="{CF465CD7-5D72-4CB9-BAD8-1DEAEB8F1C26}" type="slidenum">
              <a:rPr lang="pt-BR" smtClean="0"/>
              <a:t>11</a:t>
            </a:fld>
            <a:endParaRPr lang="pt-BR" dirty="0"/>
          </a:p>
        </p:txBody>
      </p:sp>
    </p:spTree>
    <p:extLst>
      <p:ext uri="{BB962C8B-B14F-4D97-AF65-F5344CB8AC3E}">
        <p14:creationId xmlns:p14="http://schemas.microsoft.com/office/powerpoint/2010/main" val="31397887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ixaDeTexto 5">
            <a:extLst>
              <a:ext uri="{FF2B5EF4-FFF2-40B4-BE49-F238E27FC236}">
                <a16:creationId xmlns:a16="http://schemas.microsoft.com/office/drawing/2014/main" id="{46343D8E-0C3E-3092-8D99-69B1FAC35F9B}"/>
              </a:ext>
            </a:extLst>
          </p:cNvPr>
          <p:cNvSpPr txBox="1"/>
          <p:nvPr/>
        </p:nvSpPr>
        <p:spPr>
          <a:xfrm>
            <a:off x="581891" y="182879"/>
            <a:ext cx="72000" cy="1224000"/>
          </a:xfrm>
          <a:prstGeom prst="rect">
            <a:avLst/>
          </a:prstGeom>
          <a:gradFill flip="none" rotWithShape="1">
            <a:gsLst>
              <a:gs pos="0">
                <a:srgbClr val="FA563D"/>
              </a:gs>
              <a:gs pos="74000">
                <a:srgbClr val="FA563D"/>
              </a:gs>
              <a:gs pos="83000">
                <a:srgbClr val="FFC000"/>
              </a:gs>
              <a:gs pos="100000">
                <a:srgbClr val="FFFF00"/>
              </a:gs>
            </a:gsLst>
            <a:lin ang="16200000" scaled="1"/>
            <a:tileRect/>
          </a:gradFill>
          <a:ln>
            <a:gradFill flip="none" rotWithShape="1">
              <a:gsLst>
                <a:gs pos="0">
                  <a:schemeClr val="accent4"/>
                </a:gs>
                <a:gs pos="74000">
                  <a:schemeClr val="accent1">
                    <a:lumMod val="45000"/>
                    <a:lumOff val="55000"/>
                  </a:schemeClr>
                </a:gs>
                <a:gs pos="83000">
                  <a:schemeClr val="accent1">
                    <a:lumMod val="45000"/>
                    <a:lumOff val="55000"/>
                  </a:schemeClr>
                </a:gs>
                <a:gs pos="100000">
                  <a:schemeClr val="accent1"/>
                </a:gs>
              </a:gsLst>
              <a:lin ang="10800000" scaled="1"/>
              <a:tileRect/>
            </a:gradFill>
          </a:ln>
        </p:spPr>
        <p:txBody>
          <a:bodyPr wrap="square" rtlCol="0">
            <a:spAutoFit/>
          </a:bodyPr>
          <a:lstStyle/>
          <a:p>
            <a:endParaRPr lang="pt-BR" sz="1196" dirty="0"/>
          </a:p>
        </p:txBody>
      </p:sp>
      <p:sp>
        <p:nvSpPr>
          <p:cNvPr id="7" name="CaixaDeTexto 6">
            <a:extLst>
              <a:ext uri="{FF2B5EF4-FFF2-40B4-BE49-F238E27FC236}">
                <a16:creationId xmlns:a16="http://schemas.microsoft.com/office/drawing/2014/main" id="{859E79AD-8723-26EA-40A0-0FF5B195E737}"/>
              </a:ext>
            </a:extLst>
          </p:cNvPr>
          <p:cNvSpPr txBox="1"/>
          <p:nvPr/>
        </p:nvSpPr>
        <p:spPr>
          <a:xfrm>
            <a:off x="653891" y="794879"/>
            <a:ext cx="8140974" cy="707886"/>
          </a:xfrm>
          <a:prstGeom prst="rect">
            <a:avLst/>
          </a:prstGeom>
          <a:noFill/>
        </p:spPr>
        <p:txBody>
          <a:bodyPr wrap="square" rtlCol="0">
            <a:spAutoFit/>
          </a:bodyPr>
          <a:lstStyle/>
          <a:p>
            <a:r>
              <a:rPr lang="pt-BR" sz="4000" dirty="0">
                <a:latin typeface="Impact" panose="020B0806030902050204" pitchFamily="34" charset="0"/>
              </a:rPr>
              <a:t>Qiskit</a:t>
            </a:r>
          </a:p>
        </p:txBody>
      </p:sp>
      <p:sp>
        <p:nvSpPr>
          <p:cNvPr id="9" name="CaixaDeTexto 8">
            <a:extLst>
              <a:ext uri="{FF2B5EF4-FFF2-40B4-BE49-F238E27FC236}">
                <a16:creationId xmlns:a16="http://schemas.microsoft.com/office/drawing/2014/main" id="{0572106B-78DF-D609-5AC4-F7365A780232}"/>
              </a:ext>
            </a:extLst>
          </p:cNvPr>
          <p:cNvSpPr txBox="1"/>
          <p:nvPr/>
        </p:nvSpPr>
        <p:spPr>
          <a:xfrm>
            <a:off x="653891" y="2750422"/>
            <a:ext cx="8140974" cy="2308324"/>
          </a:xfrm>
          <a:prstGeom prst="rect">
            <a:avLst/>
          </a:prstGeom>
          <a:noFill/>
        </p:spPr>
        <p:txBody>
          <a:bodyPr wrap="square" rtlCol="0">
            <a:spAutoFit/>
          </a:bodyPr>
          <a:lstStyle/>
          <a:p>
            <a:pPr algn="just"/>
            <a:r>
              <a:rPr lang="pt-BR" sz="2400" dirty="0">
                <a:latin typeface="Calibri" panose="020F0502020204030204" pitchFamily="34" charset="0"/>
                <a:ea typeface="Calibri" panose="020F0502020204030204" pitchFamily="34" charset="0"/>
                <a:cs typeface="Calibri" panose="020F0502020204030204" pitchFamily="34" charset="0"/>
              </a:rPr>
              <a:t>Uma das linguagens de programação quântica mais populares é o </a:t>
            </a:r>
            <a:r>
              <a:rPr lang="pt-BR" sz="2400" b="1" dirty="0">
                <a:latin typeface="Calibri" panose="020F0502020204030204" pitchFamily="34" charset="0"/>
                <a:ea typeface="Calibri" panose="020F0502020204030204" pitchFamily="34" charset="0"/>
                <a:cs typeface="Calibri" panose="020F0502020204030204" pitchFamily="34" charset="0"/>
              </a:rPr>
              <a:t>Qiskit</a:t>
            </a:r>
            <a:r>
              <a:rPr lang="pt-BR" sz="2400" dirty="0">
                <a:latin typeface="Calibri" panose="020F0502020204030204" pitchFamily="34" charset="0"/>
                <a:ea typeface="Calibri" panose="020F0502020204030204" pitchFamily="34" charset="0"/>
                <a:cs typeface="Calibri" panose="020F0502020204030204" pitchFamily="34" charset="0"/>
              </a:rPr>
              <a:t>, desenvolvido pela </a:t>
            </a:r>
            <a:r>
              <a:rPr lang="pt-BR" sz="2400" b="1" dirty="0">
                <a:latin typeface="Calibri" panose="020F0502020204030204" pitchFamily="34" charset="0"/>
                <a:ea typeface="Calibri" panose="020F0502020204030204" pitchFamily="34" charset="0"/>
                <a:cs typeface="Calibri" panose="020F0502020204030204" pitchFamily="34" charset="0"/>
              </a:rPr>
              <a:t>IBM</a:t>
            </a:r>
            <a:r>
              <a:rPr lang="pt-BR" sz="2400" dirty="0">
                <a:latin typeface="Calibri" panose="020F0502020204030204" pitchFamily="34" charset="0"/>
                <a:ea typeface="Calibri" panose="020F0502020204030204" pitchFamily="34" charset="0"/>
                <a:cs typeface="Calibri" panose="020F0502020204030204" pitchFamily="34" charset="0"/>
              </a:rPr>
              <a:t>. O </a:t>
            </a:r>
            <a:r>
              <a:rPr lang="pt-BR" sz="2400" b="1" dirty="0">
                <a:latin typeface="Calibri" panose="020F0502020204030204" pitchFamily="34" charset="0"/>
                <a:ea typeface="Calibri" panose="020F0502020204030204" pitchFamily="34" charset="0"/>
                <a:cs typeface="Calibri" panose="020F0502020204030204" pitchFamily="34" charset="0"/>
              </a:rPr>
              <a:t>Qiskit</a:t>
            </a:r>
            <a:r>
              <a:rPr lang="pt-BR" sz="2400" dirty="0">
                <a:latin typeface="Calibri" panose="020F0502020204030204" pitchFamily="34" charset="0"/>
                <a:ea typeface="Calibri" panose="020F0502020204030204" pitchFamily="34" charset="0"/>
                <a:cs typeface="Calibri" panose="020F0502020204030204" pitchFamily="34" charset="0"/>
              </a:rPr>
              <a:t> é uma linguagem baseada em </a:t>
            </a:r>
            <a:r>
              <a:rPr lang="pt-BR" sz="2400" b="1" dirty="0">
                <a:latin typeface="Calibri" panose="020F0502020204030204" pitchFamily="34" charset="0"/>
                <a:ea typeface="Calibri" panose="020F0502020204030204" pitchFamily="34" charset="0"/>
                <a:cs typeface="Calibri" panose="020F0502020204030204" pitchFamily="34" charset="0"/>
              </a:rPr>
              <a:t>Python</a:t>
            </a:r>
            <a:r>
              <a:rPr lang="pt-BR" sz="2400" dirty="0">
                <a:latin typeface="Calibri" panose="020F0502020204030204" pitchFamily="34" charset="0"/>
                <a:ea typeface="Calibri" panose="020F0502020204030204" pitchFamily="34" charset="0"/>
                <a:cs typeface="Calibri" panose="020F0502020204030204" pitchFamily="34" charset="0"/>
              </a:rPr>
              <a:t> que permite aos programadores criar circuitos quânticos, simular seu comportamento e executá-los em computadores quânticos reais disponíveis na nuvem através do </a:t>
            </a:r>
            <a:r>
              <a:rPr lang="pt-BR" sz="2400" b="1" dirty="0">
                <a:latin typeface="Calibri" panose="020F0502020204030204" pitchFamily="34" charset="0"/>
                <a:ea typeface="Calibri" panose="020F0502020204030204" pitchFamily="34" charset="0"/>
                <a:cs typeface="Calibri" panose="020F0502020204030204" pitchFamily="34" charset="0"/>
              </a:rPr>
              <a:t>IBM Quantum Experience</a:t>
            </a:r>
            <a:r>
              <a:rPr lang="pt-BR" sz="2400" dirty="0">
                <a:latin typeface="Calibri" panose="020F0502020204030204" pitchFamily="34" charset="0"/>
                <a:ea typeface="Calibri" panose="020F0502020204030204" pitchFamily="34" charset="0"/>
                <a:cs typeface="Calibri" panose="020F0502020204030204" pitchFamily="34" charset="0"/>
              </a:rPr>
              <a:t>.</a:t>
            </a:r>
          </a:p>
        </p:txBody>
      </p:sp>
      <p:sp>
        <p:nvSpPr>
          <p:cNvPr id="10" name="Espaço Reservado para Rodapé 9">
            <a:extLst>
              <a:ext uri="{FF2B5EF4-FFF2-40B4-BE49-F238E27FC236}">
                <a16:creationId xmlns:a16="http://schemas.microsoft.com/office/drawing/2014/main" id="{2511D36F-51D8-7DB9-CF14-F52627DE7889}"/>
              </a:ext>
            </a:extLst>
          </p:cNvPr>
          <p:cNvSpPr>
            <a:spLocks noGrp="1"/>
          </p:cNvSpPr>
          <p:nvPr>
            <p:ph type="ftr" sz="quarter" idx="11"/>
          </p:nvPr>
        </p:nvSpPr>
        <p:spPr/>
        <p:txBody>
          <a:bodyPr/>
          <a:lstStyle/>
          <a:p>
            <a:r>
              <a:rPr lang="pt-BR" dirty="0"/>
              <a:t>COMPUTAÇÃO QUÂNTICA</a:t>
            </a:r>
          </a:p>
        </p:txBody>
      </p:sp>
      <p:sp>
        <p:nvSpPr>
          <p:cNvPr id="11" name="Espaço Reservado para Número de Slide 10">
            <a:extLst>
              <a:ext uri="{FF2B5EF4-FFF2-40B4-BE49-F238E27FC236}">
                <a16:creationId xmlns:a16="http://schemas.microsoft.com/office/drawing/2014/main" id="{1B9A854C-A228-AC0D-71AF-D07066C3003A}"/>
              </a:ext>
            </a:extLst>
          </p:cNvPr>
          <p:cNvSpPr>
            <a:spLocks noGrp="1"/>
          </p:cNvSpPr>
          <p:nvPr>
            <p:ph type="sldNum" sz="quarter" idx="12"/>
          </p:nvPr>
        </p:nvSpPr>
        <p:spPr/>
        <p:txBody>
          <a:bodyPr/>
          <a:lstStyle/>
          <a:p>
            <a:fld id="{CF465CD7-5D72-4CB9-BAD8-1DEAEB8F1C26}" type="slidenum">
              <a:rPr lang="pt-BR" smtClean="0"/>
              <a:t>12</a:t>
            </a:fld>
            <a:endParaRPr lang="pt-BR"/>
          </a:p>
        </p:txBody>
      </p:sp>
      <p:sp>
        <p:nvSpPr>
          <p:cNvPr id="2" name="CaixaDeTexto 1">
            <a:extLst>
              <a:ext uri="{FF2B5EF4-FFF2-40B4-BE49-F238E27FC236}">
                <a16:creationId xmlns:a16="http://schemas.microsoft.com/office/drawing/2014/main" id="{24893587-5F9C-E00F-E269-10A56701F316}"/>
              </a:ext>
            </a:extLst>
          </p:cNvPr>
          <p:cNvSpPr txBox="1"/>
          <p:nvPr/>
        </p:nvSpPr>
        <p:spPr>
          <a:xfrm>
            <a:off x="930065" y="1977330"/>
            <a:ext cx="5088376" cy="274870"/>
          </a:xfrm>
          <a:prstGeom prst="rect">
            <a:avLst/>
          </a:prstGeom>
          <a:gradFill flip="none" rotWithShape="1">
            <a:gsLst>
              <a:gs pos="0">
                <a:srgbClr val="FA563D"/>
              </a:gs>
              <a:gs pos="74000">
                <a:srgbClr val="FA563D"/>
              </a:gs>
              <a:gs pos="83000">
                <a:srgbClr val="FFC000"/>
              </a:gs>
              <a:gs pos="100000">
                <a:srgbClr val="FFC000"/>
              </a:gs>
            </a:gsLst>
            <a:lin ang="10800000" scaled="1"/>
            <a:tileRect/>
          </a:gradFill>
          <a:ln>
            <a:noFill/>
          </a:ln>
        </p:spPr>
        <p:txBody>
          <a:bodyPr wrap="square" rtlCol="0">
            <a:spAutoFit/>
          </a:bodyPr>
          <a:lstStyle/>
          <a:p>
            <a:endParaRPr lang="pt-BR" sz="1196" dirty="0"/>
          </a:p>
        </p:txBody>
      </p:sp>
      <p:pic>
        <p:nvPicPr>
          <p:cNvPr id="4" name="Imagem 3" descr="Logotipo&#10;&#10;Descrição gerada automaticamente com confiança baixa">
            <a:extLst>
              <a:ext uri="{FF2B5EF4-FFF2-40B4-BE49-F238E27FC236}">
                <a16:creationId xmlns:a16="http://schemas.microsoft.com/office/drawing/2014/main" id="{01E82BB2-A159-1947-DC38-70475B79C8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3891" y="6306403"/>
            <a:ext cx="8140974" cy="4070487"/>
          </a:xfrm>
          <a:prstGeom prst="rect">
            <a:avLst/>
          </a:prstGeom>
        </p:spPr>
      </p:pic>
    </p:spTree>
    <p:extLst>
      <p:ext uri="{BB962C8B-B14F-4D97-AF65-F5344CB8AC3E}">
        <p14:creationId xmlns:p14="http://schemas.microsoft.com/office/powerpoint/2010/main" val="2823469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ixaDeTexto 5">
            <a:extLst>
              <a:ext uri="{FF2B5EF4-FFF2-40B4-BE49-F238E27FC236}">
                <a16:creationId xmlns:a16="http://schemas.microsoft.com/office/drawing/2014/main" id="{46343D8E-0C3E-3092-8D99-69B1FAC35F9B}"/>
              </a:ext>
            </a:extLst>
          </p:cNvPr>
          <p:cNvSpPr txBox="1"/>
          <p:nvPr/>
        </p:nvSpPr>
        <p:spPr>
          <a:xfrm>
            <a:off x="581891" y="182879"/>
            <a:ext cx="72000" cy="1224000"/>
          </a:xfrm>
          <a:prstGeom prst="rect">
            <a:avLst/>
          </a:prstGeom>
          <a:gradFill flip="none" rotWithShape="1">
            <a:gsLst>
              <a:gs pos="0">
                <a:srgbClr val="FA563D"/>
              </a:gs>
              <a:gs pos="74000">
                <a:srgbClr val="FA563D"/>
              </a:gs>
              <a:gs pos="83000">
                <a:srgbClr val="FFC000"/>
              </a:gs>
              <a:gs pos="100000">
                <a:srgbClr val="FFFF00"/>
              </a:gs>
            </a:gsLst>
            <a:lin ang="16200000" scaled="1"/>
            <a:tileRect/>
          </a:gradFill>
          <a:ln>
            <a:gradFill flip="none" rotWithShape="1">
              <a:gsLst>
                <a:gs pos="0">
                  <a:schemeClr val="accent4"/>
                </a:gs>
                <a:gs pos="74000">
                  <a:schemeClr val="accent1">
                    <a:lumMod val="45000"/>
                    <a:lumOff val="55000"/>
                  </a:schemeClr>
                </a:gs>
                <a:gs pos="83000">
                  <a:schemeClr val="accent1">
                    <a:lumMod val="45000"/>
                    <a:lumOff val="55000"/>
                  </a:schemeClr>
                </a:gs>
                <a:gs pos="100000">
                  <a:schemeClr val="accent1"/>
                </a:gs>
              </a:gsLst>
              <a:lin ang="10800000" scaled="1"/>
              <a:tileRect/>
            </a:gradFill>
          </a:ln>
        </p:spPr>
        <p:txBody>
          <a:bodyPr wrap="square" rtlCol="0">
            <a:spAutoFit/>
          </a:bodyPr>
          <a:lstStyle/>
          <a:p>
            <a:endParaRPr lang="pt-BR" sz="1196" dirty="0"/>
          </a:p>
        </p:txBody>
      </p:sp>
      <p:sp>
        <p:nvSpPr>
          <p:cNvPr id="7" name="CaixaDeTexto 6">
            <a:extLst>
              <a:ext uri="{FF2B5EF4-FFF2-40B4-BE49-F238E27FC236}">
                <a16:creationId xmlns:a16="http://schemas.microsoft.com/office/drawing/2014/main" id="{859E79AD-8723-26EA-40A0-0FF5B195E737}"/>
              </a:ext>
            </a:extLst>
          </p:cNvPr>
          <p:cNvSpPr txBox="1"/>
          <p:nvPr/>
        </p:nvSpPr>
        <p:spPr>
          <a:xfrm>
            <a:off x="653891" y="794879"/>
            <a:ext cx="8140974" cy="707886"/>
          </a:xfrm>
          <a:prstGeom prst="rect">
            <a:avLst/>
          </a:prstGeom>
          <a:noFill/>
        </p:spPr>
        <p:txBody>
          <a:bodyPr wrap="square" rtlCol="0">
            <a:spAutoFit/>
          </a:bodyPr>
          <a:lstStyle/>
          <a:p>
            <a:r>
              <a:rPr lang="pt-BR" sz="4000" dirty="0">
                <a:latin typeface="Impact" panose="020B0806030902050204" pitchFamily="34" charset="0"/>
              </a:rPr>
              <a:t>Exemplo de Código em Qiskit</a:t>
            </a:r>
          </a:p>
        </p:txBody>
      </p:sp>
      <p:sp>
        <p:nvSpPr>
          <p:cNvPr id="9" name="CaixaDeTexto 8">
            <a:extLst>
              <a:ext uri="{FF2B5EF4-FFF2-40B4-BE49-F238E27FC236}">
                <a16:creationId xmlns:a16="http://schemas.microsoft.com/office/drawing/2014/main" id="{0572106B-78DF-D609-5AC4-F7365A780232}"/>
              </a:ext>
            </a:extLst>
          </p:cNvPr>
          <p:cNvSpPr txBox="1"/>
          <p:nvPr/>
        </p:nvSpPr>
        <p:spPr>
          <a:xfrm>
            <a:off x="653891" y="2638128"/>
            <a:ext cx="8140974" cy="1569660"/>
          </a:xfrm>
          <a:prstGeom prst="rect">
            <a:avLst/>
          </a:prstGeom>
          <a:noFill/>
        </p:spPr>
        <p:txBody>
          <a:bodyPr wrap="square" rtlCol="0">
            <a:spAutoFit/>
          </a:bodyPr>
          <a:lstStyle/>
          <a:p>
            <a:pPr algn="just"/>
            <a:r>
              <a:rPr lang="pt-BR" sz="2400" dirty="0">
                <a:latin typeface="Calibri" panose="020F0502020204030204" pitchFamily="34" charset="0"/>
                <a:ea typeface="Calibri" panose="020F0502020204030204" pitchFamily="34" charset="0"/>
                <a:cs typeface="Calibri" panose="020F0502020204030204" pitchFamily="34" charset="0"/>
              </a:rPr>
              <a:t>Vamos ver um exemplo simples de código em </a:t>
            </a:r>
            <a:r>
              <a:rPr lang="pt-BR" sz="2400" b="1" dirty="0">
                <a:latin typeface="Calibri" panose="020F0502020204030204" pitchFamily="34" charset="0"/>
                <a:ea typeface="Calibri" panose="020F0502020204030204" pitchFamily="34" charset="0"/>
                <a:cs typeface="Calibri" panose="020F0502020204030204" pitchFamily="34" charset="0"/>
              </a:rPr>
              <a:t>Qiskit</a:t>
            </a:r>
            <a:r>
              <a:rPr lang="pt-BR" sz="2400" dirty="0">
                <a:latin typeface="Calibri" panose="020F0502020204030204" pitchFamily="34" charset="0"/>
                <a:ea typeface="Calibri" panose="020F0502020204030204" pitchFamily="34" charset="0"/>
                <a:cs typeface="Calibri" panose="020F0502020204030204" pitchFamily="34" charset="0"/>
              </a:rPr>
              <a:t> que cria um circuito quântico com um qubit e aplica uma porta </a:t>
            </a:r>
            <a:r>
              <a:rPr lang="pt-BR" sz="2400" b="1" dirty="0" err="1">
                <a:latin typeface="Calibri" panose="020F0502020204030204" pitchFamily="34" charset="0"/>
                <a:ea typeface="Calibri" panose="020F0502020204030204" pitchFamily="34" charset="0"/>
                <a:cs typeface="Calibri" panose="020F0502020204030204" pitchFamily="34" charset="0"/>
              </a:rPr>
              <a:t>Hadamard</a:t>
            </a:r>
            <a:r>
              <a:rPr lang="pt-BR" sz="2400" dirty="0">
                <a:latin typeface="Calibri" panose="020F0502020204030204" pitchFamily="34" charset="0"/>
                <a:ea typeface="Calibri" panose="020F0502020204030204" pitchFamily="34" charset="0"/>
                <a:cs typeface="Calibri" panose="020F0502020204030204" pitchFamily="34" charset="0"/>
              </a:rPr>
              <a:t> para criar superposição. O resultado será um dos possíveis estados de medir o qubit em superposição.</a:t>
            </a:r>
          </a:p>
        </p:txBody>
      </p:sp>
      <p:sp>
        <p:nvSpPr>
          <p:cNvPr id="10" name="Espaço Reservado para Rodapé 9">
            <a:extLst>
              <a:ext uri="{FF2B5EF4-FFF2-40B4-BE49-F238E27FC236}">
                <a16:creationId xmlns:a16="http://schemas.microsoft.com/office/drawing/2014/main" id="{2511D36F-51D8-7DB9-CF14-F52627DE7889}"/>
              </a:ext>
            </a:extLst>
          </p:cNvPr>
          <p:cNvSpPr>
            <a:spLocks noGrp="1"/>
          </p:cNvSpPr>
          <p:nvPr>
            <p:ph type="ftr" sz="quarter" idx="11"/>
          </p:nvPr>
        </p:nvSpPr>
        <p:spPr/>
        <p:txBody>
          <a:bodyPr/>
          <a:lstStyle/>
          <a:p>
            <a:r>
              <a:rPr lang="pt-BR" dirty="0"/>
              <a:t>COMPUTAÇÃO QUÂNTICA</a:t>
            </a:r>
          </a:p>
        </p:txBody>
      </p:sp>
      <p:sp>
        <p:nvSpPr>
          <p:cNvPr id="11" name="Espaço Reservado para Número de Slide 10">
            <a:extLst>
              <a:ext uri="{FF2B5EF4-FFF2-40B4-BE49-F238E27FC236}">
                <a16:creationId xmlns:a16="http://schemas.microsoft.com/office/drawing/2014/main" id="{1B9A854C-A228-AC0D-71AF-D07066C3003A}"/>
              </a:ext>
            </a:extLst>
          </p:cNvPr>
          <p:cNvSpPr>
            <a:spLocks noGrp="1"/>
          </p:cNvSpPr>
          <p:nvPr>
            <p:ph type="sldNum" sz="quarter" idx="12"/>
          </p:nvPr>
        </p:nvSpPr>
        <p:spPr/>
        <p:txBody>
          <a:bodyPr/>
          <a:lstStyle/>
          <a:p>
            <a:fld id="{CF465CD7-5D72-4CB9-BAD8-1DEAEB8F1C26}" type="slidenum">
              <a:rPr lang="pt-BR" smtClean="0"/>
              <a:t>13</a:t>
            </a:fld>
            <a:endParaRPr lang="pt-BR"/>
          </a:p>
        </p:txBody>
      </p:sp>
      <p:sp>
        <p:nvSpPr>
          <p:cNvPr id="2" name="CaixaDeTexto 1">
            <a:extLst>
              <a:ext uri="{FF2B5EF4-FFF2-40B4-BE49-F238E27FC236}">
                <a16:creationId xmlns:a16="http://schemas.microsoft.com/office/drawing/2014/main" id="{24893587-5F9C-E00F-E269-10A56701F316}"/>
              </a:ext>
            </a:extLst>
          </p:cNvPr>
          <p:cNvSpPr txBox="1"/>
          <p:nvPr/>
        </p:nvSpPr>
        <p:spPr>
          <a:xfrm>
            <a:off x="930065" y="1977330"/>
            <a:ext cx="5088376" cy="274870"/>
          </a:xfrm>
          <a:prstGeom prst="rect">
            <a:avLst/>
          </a:prstGeom>
          <a:gradFill flip="none" rotWithShape="1">
            <a:gsLst>
              <a:gs pos="0">
                <a:srgbClr val="FA563D"/>
              </a:gs>
              <a:gs pos="74000">
                <a:srgbClr val="FA563D"/>
              </a:gs>
              <a:gs pos="83000">
                <a:srgbClr val="FFC000"/>
              </a:gs>
              <a:gs pos="100000">
                <a:srgbClr val="FFC000"/>
              </a:gs>
            </a:gsLst>
            <a:lin ang="10800000" scaled="1"/>
            <a:tileRect/>
          </a:gradFill>
          <a:ln>
            <a:noFill/>
          </a:ln>
        </p:spPr>
        <p:txBody>
          <a:bodyPr wrap="square" rtlCol="0">
            <a:spAutoFit/>
          </a:bodyPr>
          <a:lstStyle/>
          <a:p>
            <a:endParaRPr lang="pt-BR" sz="1196" dirty="0"/>
          </a:p>
        </p:txBody>
      </p:sp>
      <p:pic>
        <p:nvPicPr>
          <p:cNvPr id="5" name="Imagem 4">
            <a:extLst>
              <a:ext uri="{FF2B5EF4-FFF2-40B4-BE49-F238E27FC236}">
                <a16:creationId xmlns:a16="http://schemas.microsoft.com/office/drawing/2014/main" id="{B1BA2A33-5D46-4667-A657-AD707DD4397E}"/>
              </a:ext>
            </a:extLst>
          </p:cNvPr>
          <p:cNvPicPr>
            <a:picLocks noChangeAspect="1"/>
          </p:cNvPicPr>
          <p:nvPr/>
        </p:nvPicPr>
        <p:blipFill>
          <a:blip r:embed="rId2"/>
          <a:stretch>
            <a:fillRect/>
          </a:stretch>
        </p:blipFill>
        <p:spPr>
          <a:xfrm>
            <a:off x="1050474" y="4320082"/>
            <a:ext cx="6898589" cy="6898589"/>
          </a:xfrm>
          <a:prstGeom prst="rect">
            <a:avLst/>
          </a:prstGeom>
        </p:spPr>
      </p:pic>
    </p:spTree>
    <p:extLst>
      <p:ext uri="{BB962C8B-B14F-4D97-AF65-F5344CB8AC3E}">
        <p14:creationId xmlns:p14="http://schemas.microsoft.com/office/powerpoint/2010/main" val="37476902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ixaDeTexto 5">
            <a:extLst>
              <a:ext uri="{FF2B5EF4-FFF2-40B4-BE49-F238E27FC236}">
                <a16:creationId xmlns:a16="http://schemas.microsoft.com/office/drawing/2014/main" id="{46343D8E-0C3E-3092-8D99-69B1FAC35F9B}"/>
              </a:ext>
            </a:extLst>
          </p:cNvPr>
          <p:cNvSpPr txBox="1"/>
          <p:nvPr/>
        </p:nvSpPr>
        <p:spPr>
          <a:xfrm>
            <a:off x="581891" y="182879"/>
            <a:ext cx="72000" cy="1224000"/>
          </a:xfrm>
          <a:prstGeom prst="rect">
            <a:avLst/>
          </a:prstGeom>
          <a:gradFill flip="none" rotWithShape="1">
            <a:gsLst>
              <a:gs pos="0">
                <a:srgbClr val="FA563D"/>
              </a:gs>
              <a:gs pos="74000">
                <a:srgbClr val="FA563D"/>
              </a:gs>
              <a:gs pos="83000">
                <a:srgbClr val="FFC000"/>
              </a:gs>
              <a:gs pos="100000">
                <a:srgbClr val="FFFF00"/>
              </a:gs>
            </a:gsLst>
            <a:lin ang="16200000" scaled="1"/>
            <a:tileRect/>
          </a:gradFill>
          <a:ln>
            <a:gradFill flip="none" rotWithShape="1">
              <a:gsLst>
                <a:gs pos="0">
                  <a:schemeClr val="accent4"/>
                </a:gs>
                <a:gs pos="74000">
                  <a:schemeClr val="accent1">
                    <a:lumMod val="45000"/>
                    <a:lumOff val="55000"/>
                  </a:schemeClr>
                </a:gs>
                <a:gs pos="83000">
                  <a:schemeClr val="accent1">
                    <a:lumMod val="45000"/>
                    <a:lumOff val="55000"/>
                  </a:schemeClr>
                </a:gs>
                <a:gs pos="100000">
                  <a:schemeClr val="accent1"/>
                </a:gs>
              </a:gsLst>
              <a:lin ang="10800000" scaled="1"/>
              <a:tileRect/>
            </a:gradFill>
          </a:ln>
        </p:spPr>
        <p:txBody>
          <a:bodyPr wrap="square" rtlCol="0">
            <a:spAutoFit/>
          </a:bodyPr>
          <a:lstStyle/>
          <a:p>
            <a:endParaRPr lang="pt-BR" sz="1196" dirty="0"/>
          </a:p>
        </p:txBody>
      </p:sp>
      <p:sp>
        <p:nvSpPr>
          <p:cNvPr id="7" name="CaixaDeTexto 6">
            <a:extLst>
              <a:ext uri="{FF2B5EF4-FFF2-40B4-BE49-F238E27FC236}">
                <a16:creationId xmlns:a16="http://schemas.microsoft.com/office/drawing/2014/main" id="{859E79AD-8723-26EA-40A0-0FF5B195E737}"/>
              </a:ext>
            </a:extLst>
          </p:cNvPr>
          <p:cNvSpPr txBox="1"/>
          <p:nvPr/>
        </p:nvSpPr>
        <p:spPr>
          <a:xfrm>
            <a:off x="653891" y="794879"/>
            <a:ext cx="8140974" cy="707886"/>
          </a:xfrm>
          <a:prstGeom prst="rect">
            <a:avLst/>
          </a:prstGeom>
          <a:noFill/>
        </p:spPr>
        <p:txBody>
          <a:bodyPr wrap="square" rtlCol="0">
            <a:spAutoFit/>
          </a:bodyPr>
          <a:lstStyle/>
          <a:p>
            <a:r>
              <a:rPr lang="pt-BR" sz="4000" dirty="0">
                <a:latin typeface="Impact" panose="020B0806030902050204" pitchFamily="34" charset="0"/>
              </a:rPr>
              <a:t>Outras Linguagens de Programação</a:t>
            </a:r>
          </a:p>
        </p:txBody>
      </p:sp>
      <p:sp>
        <p:nvSpPr>
          <p:cNvPr id="9" name="CaixaDeTexto 8">
            <a:extLst>
              <a:ext uri="{FF2B5EF4-FFF2-40B4-BE49-F238E27FC236}">
                <a16:creationId xmlns:a16="http://schemas.microsoft.com/office/drawing/2014/main" id="{0572106B-78DF-D609-5AC4-F7365A780232}"/>
              </a:ext>
            </a:extLst>
          </p:cNvPr>
          <p:cNvSpPr txBox="1"/>
          <p:nvPr/>
        </p:nvSpPr>
        <p:spPr>
          <a:xfrm>
            <a:off x="653891" y="2638128"/>
            <a:ext cx="8140974" cy="6001643"/>
          </a:xfrm>
          <a:prstGeom prst="rect">
            <a:avLst/>
          </a:prstGeom>
          <a:noFill/>
        </p:spPr>
        <p:txBody>
          <a:bodyPr wrap="square" rtlCol="0">
            <a:spAutoFit/>
          </a:bodyPr>
          <a:lstStyle/>
          <a:p>
            <a:pPr algn="just"/>
            <a:r>
              <a:rPr lang="pt-BR" sz="2400" dirty="0">
                <a:latin typeface="Calibri" panose="020F0502020204030204" pitchFamily="34" charset="0"/>
                <a:ea typeface="Calibri" panose="020F0502020204030204" pitchFamily="34" charset="0"/>
                <a:cs typeface="Calibri" panose="020F0502020204030204" pitchFamily="34" charset="0"/>
              </a:rPr>
              <a:t>Além do </a:t>
            </a:r>
            <a:r>
              <a:rPr lang="pt-BR" sz="2400" b="1" dirty="0">
                <a:latin typeface="Calibri" panose="020F0502020204030204" pitchFamily="34" charset="0"/>
                <a:ea typeface="Calibri" panose="020F0502020204030204" pitchFamily="34" charset="0"/>
                <a:cs typeface="Calibri" panose="020F0502020204030204" pitchFamily="34" charset="0"/>
              </a:rPr>
              <a:t>Qiskit</a:t>
            </a:r>
            <a:r>
              <a:rPr lang="pt-BR" sz="2400" dirty="0">
                <a:latin typeface="Calibri" panose="020F0502020204030204" pitchFamily="34" charset="0"/>
                <a:ea typeface="Calibri" panose="020F0502020204030204" pitchFamily="34" charset="0"/>
                <a:cs typeface="Calibri" panose="020F0502020204030204" pitchFamily="34" charset="0"/>
              </a:rPr>
              <a:t>, existem outras linguagens de programação quântica, como o </a:t>
            </a:r>
            <a:r>
              <a:rPr lang="pt-BR" sz="2400" b="1" dirty="0">
                <a:latin typeface="Calibri" panose="020F0502020204030204" pitchFamily="34" charset="0"/>
                <a:ea typeface="Calibri" panose="020F0502020204030204" pitchFamily="34" charset="0"/>
                <a:cs typeface="Calibri" panose="020F0502020204030204" pitchFamily="34" charset="0"/>
              </a:rPr>
              <a:t>Q#</a:t>
            </a:r>
            <a:r>
              <a:rPr lang="pt-BR" sz="2400" dirty="0">
                <a:latin typeface="Calibri" panose="020F0502020204030204" pitchFamily="34" charset="0"/>
                <a:ea typeface="Calibri" panose="020F0502020204030204" pitchFamily="34" charset="0"/>
                <a:cs typeface="Calibri" panose="020F0502020204030204" pitchFamily="34" charset="0"/>
              </a:rPr>
              <a:t> da Microsoft e o </a:t>
            </a:r>
            <a:r>
              <a:rPr lang="pt-BR" sz="2400" b="1" dirty="0" err="1">
                <a:latin typeface="Calibri" panose="020F0502020204030204" pitchFamily="34" charset="0"/>
                <a:ea typeface="Calibri" panose="020F0502020204030204" pitchFamily="34" charset="0"/>
                <a:cs typeface="Calibri" panose="020F0502020204030204" pitchFamily="34" charset="0"/>
              </a:rPr>
              <a:t>Cirq</a:t>
            </a:r>
            <a:r>
              <a:rPr lang="pt-BR" sz="2400" dirty="0">
                <a:latin typeface="Calibri" panose="020F0502020204030204" pitchFamily="34" charset="0"/>
                <a:ea typeface="Calibri" panose="020F0502020204030204" pitchFamily="34" charset="0"/>
                <a:cs typeface="Calibri" panose="020F0502020204030204" pitchFamily="34" charset="0"/>
              </a:rPr>
              <a:t> do Google. Cada uma dessas linguagens tem suas próprias características e funcionalidades, mas todas têm como objetivo facilitar a programação de algoritmos quânticos e a interação com computadores quânticos reais.</a:t>
            </a:r>
          </a:p>
          <a:p>
            <a:pPr algn="just"/>
            <a:endParaRPr lang="pt-BR" sz="2400" dirty="0">
              <a:latin typeface="Calibri" panose="020F0502020204030204" pitchFamily="34" charset="0"/>
              <a:ea typeface="Calibri" panose="020F0502020204030204" pitchFamily="34" charset="0"/>
              <a:cs typeface="Calibri" panose="020F0502020204030204" pitchFamily="34" charset="0"/>
            </a:endParaRPr>
          </a:p>
          <a:p>
            <a:pPr algn="just"/>
            <a:r>
              <a:rPr lang="pt-BR" sz="2400" dirty="0">
                <a:latin typeface="Calibri" panose="020F0502020204030204" pitchFamily="34" charset="0"/>
                <a:ea typeface="Calibri" panose="020F0502020204030204" pitchFamily="34" charset="0"/>
                <a:cs typeface="Calibri" panose="020F0502020204030204" pitchFamily="34" charset="0"/>
              </a:rPr>
              <a:t>Enfim, a</a:t>
            </a:r>
            <a:r>
              <a:rPr lang="pt-BR" sz="2400" dirty="0"/>
              <a:t>s linguagens de programação quântica desempenham um papel fundamental no desenvolvimento e na expansão da computação quântica. Elas permitem que programadores de todos os níveis de habilidade experimentem e explorem os conceitos quânticos de forma prática e interativa. Com o aumento do acesso a computadores quânticos, aprender a programar em linguagens quânticas pode abrir novas oportunidades e possibilidades emocionantes no campo da computação.</a:t>
            </a:r>
            <a:endParaRPr lang="pt-BR" sz="2400" dirty="0">
              <a:latin typeface="Calibri" panose="020F0502020204030204" pitchFamily="34" charset="0"/>
              <a:ea typeface="Calibri" panose="020F0502020204030204" pitchFamily="34" charset="0"/>
              <a:cs typeface="Calibri" panose="020F0502020204030204" pitchFamily="34" charset="0"/>
            </a:endParaRPr>
          </a:p>
        </p:txBody>
      </p:sp>
      <p:sp>
        <p:nvSpPr>
          <p:cNvPr id="10" name="Espaço Reservado para Rodapé 9">
            <a:extLst>
              <a:ext uri="{FF2B5EF4-FFF2-40B4-BE49-F238E27FC236}">
                <a16:creationId xmlns:a16="http://schemas.microsoft.com/office/drawing/2014/main" id="{2511D36F-51D8-7DB9-CF14-F52627DE7889}"/>
              </a:ext>
            </a:extLst>
          </p:cNvPr>
          <p:cNvSpPr>
            <a:spLocks noGrp="1"/>
          </p:cNvSpPr>
          <p:nvPr>
            <p:ph type="ftr" sz="quarter" idx="11"/>
          </p:nvPr>
        </p:nvSpPr>
        <p:spPr/>
        <p:txBody>
          <a:bodyPr/>
          <a:lstStyle/>
          <a:p>
            <a:r>
              <a:rPr lang="pt-BR" dirty="0"/>
              <a:t>COMPUTAÇÃO QUÂNTICA</a:t>
            </a:r>
          </a:p>
        </p:txBody>
      </p:sp>
      <p:sp>
        <p:nvSpPr>
          <p:cNvPr id="11" name="Espaço Reservado para Número de Slide 10">
            <a:extLst>
              <a:ext uri="{FF2B5EF4-FFF2-40B4-BE49-F238E27FC236}">
                <a16:creationId xmlns:a16="http://schemas.microsoft.com/office/drawing/2014/main" id="{1B9A854C-A228-AC0D-71AF-D07066C3003A}"/>
              </a:ext>
            </a:extLst>
          </p:cNvPr>
          <p:cNvSpPr>
            <a:spLocks noGrp="1"/>
          </p:cNvSpPr>
          <p:nvPr>
            <p:ph type="sldNum" sz="quarter" idx="12"/>
          </p:nvPr>
        </p:nvSpPr>
        <p:spPr/>
        <p:txBody>
          <a:bodyPr/>
          <a:lstStyle/>
          <a:p>
            <a:fld id="{CF465CD7-5D72-4CB9-BAD8-1DEAEB8F1C26}" type="slidenum">
              <a:rPr lang="pt-BR" smtClean="0"/>
              <a:t>14</a:t>
            </a:fld>
            <a:endParaRPr lang="pt-BR"/>
          </a:p>
        </p:txBody>
      </p:sp>
      <p:sp>
        <p:nvSpPr>
          <p:cNvPr id="2" name="CaixaDeTexto 1">
            <a:extLst>
              <a:ext uri="{FF2B5EF4-FFF2-40B4-BE49-F238E27FC236}">
                <a16:creationId xmlns:a16="http://schemas.microsoft.com/office/drawing/2014/main" id="{24893587-5F9C-E00F-E269-10A56701F316}"/>
              </a:ext>
            </a:extLst>
          </p:cNvPr>
          <p:cNvSpPr txBox="1"/>
          <p:nvPr/>
        </p:nvSpPr>
        <p:spPr>
          <a:xfrm>
            <a:off x="930065" y="1977330"/>
            <a:ext cx="5088376" cy="274870"/>
          </a:xfrm>
          <a:prstGeom prst="rect">
            <a:avLst/>
          </a:prstGeom>
          <a:gradFill flip="none" rotWithShape="1">
            <a:gsLst>
              <a:gs pos="0">
                <a:srgbClr val="FA563D"/>
              </a:gs>
              <a:gs pos="74000">
                <a:srgbClr val="FA563D"/>
              </a:gs>
              <a:gs pos="83000">
                <a:srgbClr val="FFC000"/>
              </a:gs>
              <a:gs pos="100000">
                <a:srgbClr val="FFC000"/>
              </a:gs>
            </a:gsLst>
            <a:lin ang="10800000" scaled="1"/>
            <a:tileRect/>
          </a:gradFill>
          <a:ln>
            <a:noFill/>
          </a:ln>
        </p:spPr>
        <p:txBody>
          <a:bodyPr wrap="square" rtlCol="0">
            <a:spAutoFit/>
          </a:bodyPr>
          <a:lstStyle/>
          <a:p>
            <a:endParaRPr lang="pt-BR" sz="1196" dirty="0"/>
          </a:p>
        </p:txBody>
      </p:sp>
      <p:pic>
        <p:nvPicPr>
          <p:cNvPr id="4" name="Imagem 3" descr="Ícone&#10;&#10;Descrição gerada automaticamente com confiança baixa">
            <a:extLst>
              <a:ext uri="{FF2B5EF4-FFF2-40B4-BE49-F238E27FC236}">
                <a16:creationId xmlns:a16="http://schemas.microsoft.com/office/drawing/2014/main" id="{48038BE7-1626-B7CE-AD08-A7A1EA4B96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91" y="8842752"/>
            <a:ext cx="2563361" cy="2174655"/>
          </a:xfrm>
          <a:prstGeom prst="rect">
            <a:avLst/>
          </a:prstGeom>
        </p:spPr>
      </p:pic>
      <p:pic>
        <p:nvPicPr>
          <p:cNvPr id="12" name="Imagem 11" descr="Logotipo&#10;&#10;Descrição gerada automaticamente">
            <a:extLst>
              <a:ext uri="{FF2B5EF4-FFF2-40B4-BE49-F238E27FC236}">
                <a16:creationId xmlns:a16="http://schemas.microsoft.com/office/drawing/2014/main" id="{1A140B6A-9F3F-F6E2-5FD7-58C82CA7FA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90375" y="8743036"/>
            <a:ext cx="4755272" cy="2377636"/>
          </a:xfrm>
          <a:prstGeom prst="rect">
            <a:avLst/>
          </a:prstGeom>
        </p:spPr>
      </p:pic>
    </p:spTree>
    <p:extLst>
      <p:ext uri="{BB962C8B-B14F-4D97-AF65-F5344CB8AC3E}">
        <p14:creationId xmlns:p14="http://schemas.microsoft.com/office/powerpoint/2010/main" val="25405856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aixaDeTexto 2">
            <a:extLst>
              <a:ext uri="{FF2B5EF4-FFF2-40B4-BE49-F238E27FC236}">
                <a16:creationId xmlns:a16="http://schemas.microsoft.com/office/drawing/2014/main" id="{88B14FDA-8448-0096-F96C-7D1A0D7F3E66}"/>
              </a:ext>
            </a:extLst>
          </p:cNvPr>
          <p:cNvSpPr txBox="1"/>
          <p:nvPr/>
        </p:nvSpPr>
        <p:spPr>
          <a:xfrm>
            <a:off x="2133032" y="5528914"/>
            <a:ext cx="4854826" cy="1323439"/>
          </a:xfrm>
          <a:prstGeom prst="rect">
            <a:avLst/>
          </a:prstGeom>
          <a:noFill/>
        </p:spPr>
        <p:txBody>
          <a:bodyPr wrap="square" rtlCol="0">
            <a:spAutoFit/>
          </a:bodyPr>
          <a:lstStyle/>
          <a:p>
            <a:pPr algn="ctr"/>
            <a:r>
              <a:rPr lang="pt-BR" sz="4000" dirty="0">
                <a:solidFill>
                  <a:schemeClr val="bg1"/>
                </a:solidFill>
                <a:latin typeface="Impact" panose="020B0806030902050204" pitchFamily="34" charset="0"/>
              </a:rPr>
              <a:t> Aplicações da Computação Quântica</a:t>
            </a:r>
          </a:p>
        </p:txBody>
      </p:sp>
      <p:sp>
        <p:nvSpPr>
          <p:cNvPr id="4" name="CaixaDeTexto 3">
            <a:extLst>
              <a:ext uri="{FF2B5EF4-FFF2-40B4-BE49-F238E27FC236}">
                <a16:creationId xmlns:a16="http://schemas.microsoft.com/office/drawing/2014/main" id="{02355F23-8A57-0FF8-E38F-57EA9D6D12DC}"/>
              </a:ext>
            </a:extLst>
          </p:cNvPr>
          <p:cNvSpPr txBox="1"/>
          <p:nvPr/>
        </p:nvSpPr>
        <p:spPr>
          <a:xfrm>
            <a:off x="2011680" y="358268"/>
            <a:ext cx="4733474" cy="5170646"/>
          </a:xfrm>
          <a:prstGeom prst="rect">
            <a:avLst/>
          </a:prstGeom>
          <a:noFill/>
          <a:ln>
            <a:solidFill>
              <a:schemeClr val="tx1"/>
            </a:solidFill>
          </a:ln>
        </p:spPr>
        <p:txBody>
          <a:bodyPr wrap="square" rtlCol="0">
            <a:spAutoFit/>
          </a:bodyPr>
          <a:lstStyle/>
          <a:p>
            <a:pPr algn="ctr"/>
            <a:r>
              <a:rPr lang="pt-BR" sz="33000" dirty="0">
                <a:ln>
                  <a:solidFill>
                    <a:srgbClr val="FA563D"/>
                  </a:solidFill>
                </a:ln>
                <a:noFill/>
                <a:latin typeface="Impact" panose="020B0806030902050204" pitchFamily="34" charset="0"/>
              </a:rPr>
              <a:t>04</a:t>
            </a:r>
            <a:endParaRPr lang="pt-BR" sz="4000" dirty="0">
              <a:ln>
                <a:solidFill>
                  <a:srgbClr val="FA563D"/>
                </a:solidFill>
              </a:ln>
              <a:noFill/>
              <a:latin typeface="Impact" panose="020B0806030902050204" pitchFamily="34" charset="0"/>
            </a:endParaRPr>
          </a:p>
        </p:txBody>
      </p:sp>
      <p:sp>
        <p:nvSpPr>
          <p:cNvPr id="5" name="CaixaDeTexto 4">
            <a:extLst>
              <a:ext uri="{FF2B5EF4-FFF2-40B4-BE49-F238E27FC236}">
                <a16:creationId xmlns:a16="http://schemas.microsoft.com/office/drawing/2014/main" id="{831C7167-18EC-E829-B82D-AA220A41B6A9}"/>
              </a:ext>
            </a:extLst>
          </p:cNvPr>
          <p:cNvSpPr txBox="1"/>
          <p:nvPr/>
        </p:nvSpPr>
        <p:spPr>
          <a:xfrm>
            <a:off x="1955581" y="7177083"/>
            <a:ext cx="5088376" cy="274870"/>
          </a:xfrm>
          <a:prstGeom prst="rect">
            <a:avLst/>
          </a:prstGeom>
          <a:gradFill flip="none" rotWithShape="1">
            <a:gsLst>
              <a:gs pos="0">
                <a:srgbClr val="FA563D"/>
              </a:gs>
              <a:gs pos="74000">
                <a:srgbClr val="FA563D"/>
              </a:gs>
              <a:gs pos="83000">
                <a:srgbClr val="FFC000"/>
              </a:gs>
              <a:gs pos="100000">
                <a:srgbClr val="FFC000"/>
              </a:gs>
            </a:gsLst>
            <a:lin ang="10800000" scaled="1"/>
            <a:tileRect/>
          </a:gradFill>
          <a:ln>
            <a:noFill/>
          </a:ln>
        </p:spPr>
        <p:txBody>
          <a:bodyPr wrap="square" rtlCol="0">
            <a:spAutoFit/>
          </a:bodyPr>
          <a:lstStyle/>
          <a:p>
            <a:endParaRPr lang="pt-BR" sz="1196" dirty="0"/>
          </a:p>
        </p:txBody>
      </p:sp>
      <p:sp>
        <p:nvSpPr>
          <p:cNvPr id="2" name="CaixaDeTexto 1">
            <a:extLst>
              <a:ext uri="{FF2B5EF4-FFF2-40B4-BE49-F238E27FC236}">
                <a16:creationId xmlns:a16="http://schemas.microsoft.com/office/drawing/2014/main" id="{6B2ACF2D-FD4B-1929-D36C-66760C71137F}"/>
              </a:ext>
            </a:extLst>
          </p:cNvPr>
          <p:cNvSpPr txBox="1"/>
          <p:nvPr/>
        </p:nvSpPr>
        <p:spPr>
          <a:xfrm>
            <a:off x="429282" y="8051553"/>
            <a:ext cx="8140974" cy="1569660"/>
          </a:xfrm>
          <a:prstGeom prst="rect">
            <a:avLst/>
          </a:prstGeom>
          <a:noFill/>
        </p:spPr>
        <p:txBody>
          <a:bodyPr wrap="square" rtlCol="0">
            <a:spAutoFit/>
          </a:bodyPr>
          <a:lstStyle/>
          <a:p>
            <a:pPr algn="just"/>
            <a:r>
              <a:rPr lang="pt-BR" sz="2400" dirty="0">
                <a:solidFill>
                  <a:schemeClr val="bg1"/>
                </a:solidFill>
                <a:latin typeface="Calibri" panose="020F0502020204030204" pitchFamily="34" charset="0"/>
                <a:ea typeface="Calibri" panose="020F0502020204030204" pitchFamily="34" charset="0"/>
                <a:cs typeface="Calibri" panose="020F0502020204030204" pitchFamily="34" charset="0"/>
              </a:rPr>
              <a:t>Neste capítulo, vamos explorar algumas das aplicações práticas da </a:t>
            </a:r>
            <a:r>
              <a:rPr lang="pt-BR" sz="2400" dirty="0">
                <a:solidFill>
                  <a:srgbClr val="FA563D"/>
                </a:solidFill>
                <a:latin typeface="Calibri" panose="020F0502020204030204" pitchFamily="34" charset="0"/>
                <a:ea typeface="Calibri" panose="020F0502020204030204" pitchFamily="34" charset="0"/>
                <a:cs typeface="Calibri" panose="020F0502020204030204" pitchFamily="34" charset="0"/>
              </a:rPr>
              <a:t>computação quântica </a:t>
            </a:r>
            <a:r>
              <a:rPr lang="pt-BR" sz="2400" dirty="0">
                <a:solidFill>
                  <a:schemeClr val="bg1"/>
                </a:solidFill>
                <a:latin typeface="Calibri" panose="020F0502020204030204" pitchFamily="34" charset="0"/>
                <a:ea typeface="Calibri" panose="020F0502020204030204" pitchFamily="34" charset="0"/>
                <a:cs typeface="Calibri" panose="020F0502020204030204" pitchFamily="34" charset="0"/>
              </a:rPr>
              <a:t>e como ela está sendo usada para resolver problemas em diversos campos, desde a criptografia até a simulação de sistemas químicos.</a:t>
            </a:r>
          </a:p>
        </p:txBody>
      </p:sp>
      <p:sp>
        <p:nvSpPr>
          <p:cNvPr id="7" name="Espaço Reservado para Número de Slide 6">
            <a:extLst>
              <a:ext uri="{FF2B5EF4-FFF2-40B4-BE49-F238E27FC236}">
                <a16:creationId xmlns:a16="http://schemas.microsoft.com/office/drawing/2014/main" id="{A4D50162-FE87-64C7-2356-1927BA5AE3F7}"/>
              </a:ext>
            </a:extLst>
          </p:cNvPr>
          <p:cNvSpPr>
            <a:spLocks noGrp="1"/>
          </p:cNvSpPr>
          <p:nvPr>
            <p:ph type="sldNum" sz="quarter" idx="12"/>
          </p:nvPr>
        </p:nvSpPr>
        <p:spPr/>
        <p:txBody>
          <a:bodyPr/>
          <a:lstStyle/>
          <a:p>
            <a:fld id="{CF465CD7-5D72-4CB9-BAD8-1DEAEB8F1C26}" type="slidenum">
              <a:rPr lang="pt-BR" smtClean="0"/>
              <a:t>15</a:t>
            </a:fld>
            <a:endParaRPr lang="pt-BR" dirty="0"/>
          </a:p>
        </p:txBody>
      </p:sp>
    </p:spTree>
    <p:extLst>
      <p:ext uri="{BB962C8B-B14F-4D97-AF65-F5344CB8AC3E}">
        <p14:creationId xmlns:p14="http://schemas.microsoft.com/office/powerpoint/2010/main" val="29687659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ixaDeTexto 5">
            <a:extLst>
              <a:ext uri="{FF2B5EF4-FFF2-40B4-BE49-F238E27FC236}">
                <a16:creationId xmlns:a16="http://schemas.microsoft.com/office/drawing/2014/main" id="{46343D8E-0C3E-3092-8D99-69B1FAC35F9B}"/>
              </a:ext>
            </a:extLst>
          </p:cNvPr>
          <p:cNvSpPr txBox="1"/>
          <p:nvPr/>
        </p:nvSpPr>
        <p:spPr>
          <a:xfrm>
            <a:off x="581891" y="182879"/>
            <a:ext cx="72000" cy="1224000"/>
          </a:xfrm>
          <a:prstGeom prst="rect">
            <a:avLst/>
          </a:prstGeom>
          <a:gradFill flip="none" rotWithShape="1">
            <a:gsLst>
              <a:gs pos="0">
                <a:srgbClr val="FA563D"/>
              </a:gs>
              <a:gs pos="74000">
                <a:srgbClr val="FA563D"/>
              </a:gs>
              <a:gs pos="83000">
                <a:srgbClr val="FFC000"/>
              </a:gs>
              <a:gs pos="100000">
                <a:srgbClr val="FFFF00"/>
              </a:gs>
            </a:gsLst>
            <a:lin ang="16200000" scaled="1"/>
            <a:tileRect/>
          </a:gradFill>
          <a:ln>
            <a:gradFill flip="none" rotWithShape="1">
              <a:gsLst>
                <a:gs pos="0">
                  <a:schemeClr val="accent4"/>
                </a:gs>
                <a:gs pos="74000">
                  <a:schemeClr val="accent1">
                    <a:lumMod val="45000"/>
                    <a:lumOff val="55000"/>
                  </a:schemeClr>
                </a:gs>
                <a:gs pos="83000">
                  <a:schemeClr val="accent1">
                    <a:lumMod val="45000"/>
                    <a:lumOff val="55000"/>
                  </a:schemeClr>
                </a:gs>
                <a:gs pos="100000">
                  <a:schemeClr val="accent1"/>
                </a:gs>
              </a:gsLst>
              <a:lin ang="10800000" scaled="1"/>
              <a:tileRect/>
            </a:gradFill>
          </a:ln>
        </p:spPr>
        <p:txBody>
          <a:bodyPr wrap="square" rtlCol="0">
            <a:spAutoFit/>
          </a:bodyPr>
          <a:lstStyle/>
          <a:p>
            <a:endParaRPr lang="pt-BR" sz="1196" dirty="0"/>
          </a:p>
        </p:txBody>
      </p:sp>
      <p:sp>
        <p:nvSpPr>
          <p:cNvPr id="7" name="CaixaDeTexto 6">
            <a:extLst>
              <a:ext uri="{FF2B5EF4-FFF2-40B4-BE49-F238E27FC236}">
                <a16:creationId xmlns:a16="http://schemas.microsoft.com/office/drawing/2014/main" id="{859E79AD-8723-26EA-40A0-0FF5B195E737}"/>
              </a:ext>
            </a:extLst>
          </p:cNvPr>
          <p:cNvSpPr txBox="1"/>
          <p:nvPr/>
        </p:nvSpPr>
        <p:spPr>
          <a:xfrm>
            <a:off x="653891" y="794879"/>
            <a:ext cx="8140974" cy="707886"/>
          </a:xfrm>
          <a:prstGeom prst="rect">
            <a:avLst/>
          </a:prstGeom>
          <a:noFill/>
        </p:spPr>
        <p:txBody>
          <a:bodyPr wrap="square" rtlCol="0">
            <a:spAutoFit/>
          </a:bodyPr>
          <a:lstStyle/>
          <a:p>
            <a:r>
              <a:rPr lang="pt-BR" sz="4000" dirty="0">
                <a:latin typeface="Impact" panose="020B0806030902050204" pitchFamily="34" charset="0"/>
              </a:rPr>
              <a:t>Criptografia Quântica</a:t>
            </a:r>
          </a:p>
        </p:txBody>
      </p:sp>
      <p:sp>
        <p:nvSpPr>
          <p:cNvPr id="9" name="CaixaDeTexto 8">
            <a:extLst>
              <a:ext uri="{FF2B5EF4-FFF2-40B4-BE49-F238E27FC236}">
                <a16:creationId xmlns:a16="http://schemas.microsoft.com/office/drawing/2014/main" id="{0572106B-78DF-D609-5AC4-F7365A780232}"/>
              </a:ext>
            </a:extLst>
          </p:cNvPr>
          <p:cNvSpPr txBox="1"/>
          <p:nvPr/>
        </p:nvSpPr>
        <p:spPr>
          <a:xfrm>
            <a:off x="653891" y="2638128"/>
            <a:ext cx="8140974" cy="2677656"/>
          </a:xfrm>
          <a:prstGeom prst="rect">
            <a:avLst/>
          </a:prstGeom>
          <a:noFill/>
        </p:spPr>
        <p:txBody>
          <a:bodyPr wrap="square" rtlCol="0">
            <a:spAutoFit/>
          </a:bodyPr>
          <a:lstStyle/>
          <a:p>
            <a:pPr algn="just"/>
            <a:r>
              <a:rPr lang="pt-BR" sz="2400" dirty="0">
                <a:latin typeface="Calibri" panose="020F0502020204030204" pitchFamily="34" charset="0"/>
                <a:ea typeface="Calibri" panose="020F0502020204030204" pitchFamily="34" charset="0"/>
                <a:cs typeface="Calibri" panose="020F0502020204030204" pitchFamily="34" charset="0"/>
              </a:rPr>
              <a:t>Uma das aplicações mais promissoras da </a:t>
            </a:r>
            <a:r>
              <a:rPr lang="pt-BR" sz="2400" b="1" dirty="0">
                <a:latin typeface="Calibri" panose="020F0502020204030204" pitchFamily="34" charset="0"/>
                <a:ea typeface="Calibri" panose="020F0502020204030204" pitchFamily="34" charset="0"/>
                <a:cs typeface="Calibri" panose="020F0502020204030204" pitchFamily="34" charset="0"/>
              </a:rPr>
              <a:t>computação quântica </a:t>
            </a:r>
            <a:r>
              <a:rPr lang="pt-BR" sz="2400" dirty="0">
                <a:latin typeface="Calibri" panose="020F0502020204030204" pitchFamily="34" charset="0"/>
                <a:ea typeface="Calibri" panose="020F0502020204030204" pitchFamily="34" charset="0"/>
                <a:cs typeface="Calibri" panose="020F0502020204030204" pitchFamily="34" charset="0"/>
              </a:rPr>
              <a:t>é a </a:t>
            </a:r>
            <a:r>
              <a:rPr lang="pt-BR" sz="2400" b="1" dirty="0">
                <a:latin typeface="Calibri" panose="020F0502020204030204" pitchFamily="34" charset="0"/>
                <a:ea typeface="Calibri" panose="020F0502020204030204" pitchFamily="34" charset="0"/>
                <a:cs typeface="Calibri" panose="020F0502020204030204" pitchFamily="34" charset="0"/>
              </a:rPr>
              <a:t>criptografia quântica</a:t>
            </a:r>
            <a:r>
              <a:rPr lang="pt-BR" sz="2400" dirty="0">
                <a:latin typeface="Calibri" panose="020F0502020204030204" pitchFamily="34" charset="0"/>
                <a:ea typeface="Calibri" panose="020F0502020204030204" pitchFamily="34" charset="0"/>
                <a:cs typeface="Calibri" panose="020F0502020204030204" pitchFamily="34" charset="0"/>
              </a:rPr>
              <a:t>. Graças ao princípio da superposição, os qubits podem ser usados para criar chaves de criptografia que são praticamente impossíveis de serem quebradas, mesmo por </a:t>
            </a:r>
            <a:r>
              <a:rPr lang="pt-BR" sz="2400" b="1" dirty="0">
                <a:latin typeface="Calibri" panose="020F0502020204030204" pitchFamily="34" charset="0"/>
                <a:ea typeface="Calibri" panose="020F0502020204030204" pitchFamily="34" charset="0"/>
                <a:cs typeface="Calibri" panose="020F0502020204030204" pitchFamily="34" charset="0"/>
              </a:rPr>
              <a:t>computadores quânticos</a:t>
            </a:r>
            <a:r>
              <a:rPr lang="pt-BR" sz="2400" dirty="0">
                <a:latin typeface="Calibri" panose="020F0502020204030204" pitchFamily="34" charset="0"/>
                <a:ea typeface="Calibri" panose="020F0502020204030204" pitchFamily="34" charset="0"/>
                <a:cs typeface="Calibri" panose="020F0502020204030204" pitchFamily="34" charset="0"/>
              </a:rPr>
              <a:t>. Isso poderia levar a sistemas de comunicação ultra seguros, protegidos contra ataques de hackers.</a:t>
            </a:r>
          </a:p>
        </p:txBody>
      </p:sp>
      <p:sp>
        <p:nvSpPr>
          <p:cNvPr id="10" name="Espaço Reservado para Rodapé 9">
            <a:extLst>
              <a:ext uri="{FF2B5EF4-FFF2-40B4-BE49-F238E27FC236}">
                <a16:creationId xmlns:a16="http://schemas.microsoft.com/office/drawing/2014/main" id="{2511D36F-51D8-7DB9-CF14-F52627DE7889}"/>
              </a:ext>
            </a:extLst>
          </p:cNvPr>
          <p:cNvSpPr>
            <a:spLocks noGrp="1"/>
          </p:cNvSpPr>
          <p:nvPr>
            <p:ph type="ftr" sz="quarter" idx="11"/>
          </p:nvPr>
        </p:nvSpPr>
        <p:spPr/>
        <p:txBody>
          <a:bodyPr/>
          <a:lstStyle/>
          <a:p>
            <a:r>
              <a:rPr lang="pt-BR" dirty="0"/>
              <a:t>COMPUTAÇÃO QUÂNTICA</a:t>
            </a:r>
          </a:p>
        </p:txBody>
      </p:sp>
      <p:sp>
        <p:nvSpPr>
          <p:cNvPr id="11" name="Espaço Reservado para Número de Slide 10">
            <a:extLst>
              <a:ext uri="{FF2B5EF4-FFF2-40B4-BE49-F238E27FC236}">
                <a16:creationId xmlns:a16="http://schemas.microsoft.com/office/drawing/2014/main" id="{1B9A854C-A228-AC0D-71AF-D07066C3003A}"/>
              </a:ext>
            </a:extLst>
          </p:cNvPr>
          <p:cNvSpPr>
            <a:spLocks noGrp="1"/>
          </p:cNvSpPr>
          <p:nvPr>
            <p:ph type="sldNum" sz="quarter" idx="12"/>
          </p:nvPr>
        </p:nvSpPr>
        <p:spPr/>
        <p:txBody>
          <a:bodyPr/>
          <a:lstStyle/>
          <a:p>
            <a:fld id="{CF465CD7-5D72-4CB9-BAD8-1DEAEB8F1C26}" type="slidenum">
              <a:rPr lang="pt-BR" smtClean="0"/>
              <a:t>16</a:t>
            </a:fld>
            <a:endParaRPr lang="pt-BR"/>
          </a:p>
        </p:txBody>
      </p:sp>
      <p:sp>
        <p:nvSpPr>
          <p:cNvPr id="2" name="CaixaDeTexto 1">
            <a:extLst>
              <a:ext uri="{FF2B5EF4-FFF2-40B4-BE49-F238E27FC236}">
                <a16:creationId xmlns:a16="http://schemas.microsoft.com/office/drawing/2014/main" id="{24893587-5F9C-E00F-E269-10A56701F316}"/>
              </a:ext>
            </a:extLst>
          </p:cNvPr>
          <p:cNvSpPr txBox="1"/>
          <p:nvPr/>
        </p:nvSpPr>
        <p:spPr>
          <a:xfrm>
            <a:off x="930065" y="1977330"/>
            <a:ext cx="5088376" cy="274870"/>
          </a:xfrm>
          <a:prstGeom prst="rect">
            <a:avLst/>
          </a:prstGeom>
          <a:gradFill flip="none" rotWithShape="1">
            <a:gsLst>
              <a:gs pos="0">
                <a:srgbClr val="FA563D"/>
              </a:gs>
              <a:gs pos="74000">
                <a:srgbClr val="FA563D"/>
              </a:gs>
              <a:gs pos="83000">
                <a:srgbClr val="FFC000"/>
              </a:gs>
              <a:gs pos="100000">
                <a:srgbClr val="FFC000"/>
              </a:gs>
            </a:gsLst>
            <a:lin ang="10800000" scaled="1"/>
            <a:tileRect/>
          </a:gradFill>
          <a:ln>
            <a:noFill/>
          </a:ln>
        </p:spPr>
        <p:txBody>
          <a:bodyPr wrap="square" rtlCol="0">
            <a:spAutoFit/>
          </a:bodyPr>
          <a:lstStyle/>
          <a:p>
            <a:endParaRPr lang="pt-BR" sz="1196" dirty="0"/>
          </a:p>
        </p:txBody>
      </p:sp>
      <p:pic>
        <p:nvPicPr>
          <p:cNvPr id="5" name="Imagem 4" descr="Tela de computador com texto preto sobre fundo branco&#10;&#10;Descrição gerada automaticamente com confiança baixa">
            <a:extLst>
              <a:ext uri="{FF2B5EF4-FFF2-40B4-BE49-F238E27FC236}">
                <a16:creationId xmlns:a16="http://schemas.microsoft.com/office/drawing/2014/main" id="{1C475AFE-9DE7-F0F6-2331-70534EE543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564" y="5999162"/>
            <a:ext cx="7927744" cy="3978830"/>
          </a:xfrm>
          <a:prstGeom prst="rect">
            <a:avLst/>
          </a:prstGeom>
        </p:spPr>
      </p:pic>
    </p:spTree>
    <p:extLst>
      <p:ext uri="{BB962C8B-B14F-4D97-AF65-F5344CB8AC3E}">
        <p14:creationId xmlns:p14="http://schemas.microsoft.com/office/powerpoint/2010/main" val="19193962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ixaDeTexto 5">
            <a:extLst>
              <a:ext uri="{FF2B5EF4-FFF2-40B4-BE49-F238E27FC236}">
                <a16:creationId xmlns:a16="http://schemas.microsoft.com/office/drawing/2014/main" id="{46343D8E-0C3E-3092-8D99-69B1FAC35F9B}"/>
              </a:ext>
            </a:extLst>
          </p:cNvPr>
          <p:cNvSpPr txBox="1"/>
          <p:nvPr/>
        </p:nvSpPr>
        <p:spPr>
          <a:xfrm>
            <a:off x="581891" y="182879"/>
            <a:ext cx="72000" cy="1224000"/>
          </a:xfrm>
          <a:prstGeom prst="rect">
            <a:avLst/>
          </a:prstGeom>
          <a:gradFill flip="none" rotWithShape="1">
            <a:gsLst>
              <a:gs pos="0">
                <a:srgbClr val="FA563D"/>
              </a:gs>
              <a:gs pos="74000">
                <a:srgbClr val="FA563D"/>
              </a:gs>
              <a:gs pos="83000">
                <a:srgbClr val="FFC000"/>
              </a:gs>
              <a:gs pos="100000">
                <a:srgbClr val="FFFF00"/>
              </a:gs>
            </a:gsLst>
            <a:lin ang="16200000" scaled="1"/>
            <a:tileRect/>
          </a:gradFill>
          <a:ln>
            <a:gradFill flip="none" rotWithShape="1">
              <a:gsLst>
                <a:gs pos="0">
                  <a:schemeClr val="accent4"/>
                </a:gs>
                <a:gs pos="74000">
                  <a:schemeClr val="accent1">
                    <a:lumMod val="45000"/>
                    <a:lumOff val="55000"/>
                  </a:schemeClr>
                </a:gs>
                <a:gs pos="83000">
                  <a:schemeClr val="accent1">
                    <a:lumMod val="45000"/>
                    <a:lumOff val="55000"/>
                  </a:schemeClr>
                </a:gs>
                <a:gs pos="100000">
                  <a:schemeClr val="accent1"/>
                </a:gs>
              </a:gsLst>
              <a:lin ang="10800000" scaled="1"/>
              <a:tileRect/>
            </a:gradFill>
          </a:ln>
        </p:spPr>
        <p:txBody>
          <a:bodyPr wrap="square" rtlCol="0">
            <a:spAutoFit/>
          </a:bodyPr>
          <a:lstStyle/>
          <a:p>
            <a:endParaRPr lang="pt-BR" sz="1196" dirty="0"/>
          </a:p>
        </p:txBody>
      </p:sp>
      <p:sp>
        <p:nvSpPr>
          <p:cNvPr id="7" name="CaixaDeTexto 6">
            <a:extLst>
              <a:ext uri="{FF2B5EF4-FFF2-40B4-BE49-F238E27FC236}">
                <a16:creationId xmlns:a16="http://schemas.microsoft.com/office/drawing/2014/main" id="{859E79AD-8723-26EA-40A0-0FF5B195E737}"/>
              </a:ext>
            </a:extLst>
          </p:cNvPr>
          <p:cNvSpPr txBox="1"/>
          <p:nvPr/>
        </p:nvSpPr>
        <p:spPr>
          <a:xfrm>
            <a:off x="653891" y="794879"/>
            <a:ext cx="8140974" cy="707886"/>
          </a:xfrm>
          <a:prstGeom prst="rect">
            <a:avLst/>
          </a:prstGeom>
          <a:noFill/>
        </p:spPr>
        <p:txBody>
          <a:bodyPr wrap="square" rtlCol="0">
            <a:spAutoFit/>
          </a:bodyPr>
          <a:lstStyle/>
          <a:p>
            <a:r>
              <a:rPr lang="pt-BR" sz="4000" dirty="0">
                <a:latin typeface="Impact" panose="020B0806030902050204" pitchFamily="34" charset="0"/>
              </a:rPr>
              <a:t>Simulação Quântica</a:t>
            </a:r>
          </a:p>
        </p:txBody>
      </p:sp>
      <p:sp>
        <p:nvSpPr>
          <p:cNvPr id="9" name="CaixaDeTexto 8">
            <a:extLst>
              <a:ext uri="{FF2B5EF4-FFF2-40B4-BE49-F238E27FC236}">
                <a16:creationId xmlns:a16="http://schemas.microsoft.com/office/drawing/2014/main" id="{0572106B-78DF-D609-5AC4-F7365A780232}"/>
              </a:ext>
            </a:extLst>
          </p:cNvPr>
          <p:cNvSpPr txBox="1"/>
          <p:nvPr/>
        </p:nvSpPr>
        <p:spPr>
          <a:xfrm>
            <a:off x="653891" y="2638128"/>
            <a:ext cx="8140974" cy="2677656"/>
          </a:xfrm>
          <a:prstGeom prst="rect">
            <a:avLst/>
          </a:prstGeom>
          <a:noFill/>
        </p:spPr>
        <p:txBody>
          <a:bodyPr wrap="square" rtlCol="0">
            <a:spAutoFit/>
          </a:bodyPr>
          <a:lstStyle/>
          <a:p>
            <a:pPr algn="just"/>
            <a:r>
              <a:rPr lang="pt-BR" sz="2400" dirty="0">
                <a:latin typeface="Calibri" panose="020F0502020204030204" pitchFamily="34" charset="0"/>
                <a:ea typeface="Calibri" panose="020F0502020204030204" pitchFamily="34" charset="0"/>
                <a:cs typeface="Calibri" panose="020F0502020204030204" pitchFamily="34" charset="0"/>
              </a:rPr>
              <a:t>Outra aplicação importante da </a:t>
            </a:r>
            <a:r>
              <a:rPr lang="pt-BR" sz="2400" b="1" dirty="0">
                <a:latin typeface="Calibri" panose="020F0502020204030204" pitchFamily="34" charset="0"/>
                <a:ea typeface="Calibri" panose="020F0502020204030204" pitchFamily="34" charset="0"/>
                <a:cs typeface="Calibri" panose="020F0502020204030204" pitchFamily="34" charset="0"/>
              </a:rPr>
              <a:t>computação quântica</a:t>
            </a:r>
            <a:r>
              <a:rPr lang="pt-BR" sz="2400" dirty="0">
                <a:latin typeface="Calibri" panose="020F0502020204030204" pitchFamily="34" charset="0"/>
                <a:ea typeface="Calibri" panose="020F0502020204030204" pitchFamily="34" charset="0"/>
                <a:cs typeface="Calibri" panose="020F0502020204030204" pitchFamily="34" charset="0"/>
              </a:rPr>
              <a:t> é a simulação de sistemas químicos e físicos complexos. A capacidade dos </a:t>
            </a:r>
            <a:r>
              <a:rPr lang="pt-BR" sz="2400" b="1" dirty="0">
                <a:latin typeface="Calibri" panose="020F0502020204030204" pitchFamily="34" charset="0"/>
                <a:ea typeface="Calibri" panose="020F0502020204030204" pitchFamily="34" charset="0"/>
                <a:cs typeface="Calibri" panose="020F0502020204030204" pitchFamily="34" charset="0"/>
              </a:rPr>
              <a:t>computadores quânticos</a:t>
            </a:r>
            <a:r>
              <a:rPr lang="pt-BR" sz="2400" dirty="0">
                <a:latin typeface="Calibri" panose="020F0502020204030204" pitchFamily="34" charset="0"/>
                <a:ea typeface="Calibri" panose="020F0502020204030204" pitchFamily="34" charset="0"/>
                <a:cs typeface="Calibri" panose="020F0502020204030204" pitchFamily="34" charset="0"/>
              </a:rPr>
              <a:t> de lidar com múltiplos estados simultaneamente os torna ideais para simular o comportamento de átomos e moléculas em nível quântico, o que poderia levar a avanços significativos em áreas como o desenvolvimento de novos materiais e medicamentos.</a:t>
            </a:r>
          </a:p>
        </p:txBody>
      </p:sp>
      <p:sp>
        <p:nvSpPr>
          <p:cNvPr id="10" name="Espaço Reservado para Rodapé 9">
            <a:extLst>
              <a:ext uri="{FF2B5EF4-FFF2-40B4-BE49-F238E27FC236}">
                <a16:creationId xmlns:a16="http://schemas.microsoft.com/office/drawing/2014/main" id="{2511D36F-51D8-7DB9-CF14-F52627DE7889}"/>
              </a:ext>
            </a:extLst>
          </p:cNvPr>
          <p:cNvSpPr>
            <a:spLocks noGrp="1"/>
          </p:cNvSpPr>
          <p:nvPr>
            <p:ph type="ftr" sz="quarter" idx="11"/>
          </p:nvPr>
        </p:nvSpPr>
        <p:spPr/>
        <p:txBody>
          <a:bodyPr/>
          <a:lstStyle/>
          <a:p>
            <a:r>
              <a:rPr lang="pt-BR" dirty="0"/>
              <a:t>COMPUTAÇÃO QUÂNTICA</a:t>
            </a:r>
          </a:p>
        </p:txBody>
      </p:sp>
      <p:sp>
        <p:nvSpPr>
          <p:cNvPr id="11" name="Espaço Reservado para Número de Slide 10">
            <a:extLst>
              <a:ext uri="{FF2B5EF4-FFF2-40B4-BE49-F238E27FC236}">
                <a16:creationId xmlns:a16="http://schemas.microsoft.com/office/drawing/2014/main" id="{1B9A854C-A228-AC0D-71AF-D07066C3003A}"/>
              </a:ext>
            </a:extLst>
          </p:cNvPr>
          <p:cNvSpPr>
            <a:spLocks noGrp="1"/>
          </p:cNvSpPr>
          <p:nvPr>
            <p:ph type="sldNum" sz="quarter" idx="12"/>
          </p:nvPr>
        </p:nvSpPr>
        <p:spPr/>
        <p:txBody>
          <a:bodyPr/>
          <a:lstStyle/>
          <a:p>
            <a:fld id="{CF465CD7-5D72-4CB9-BAD8-1DEAEB8F1C26}" type="slidenum">
              <a:rPr lang="pt-BR" smtClean="0"/>
              <a:t>17</a:t>
            </a:fld>
            <a:endParaRPr lang="pt-BR"/>
          </a:p>
        </p:txBody>
      </p:sp>
      <p:sp>
        <p:nvSpPr>
          <p:cNvPr id="2" name="CaixaDeTexto 1">
            <a:extLst>
              <a:ext uri="{FF2B5EF4-FFF2-40B4-BE49-F238E27FC236}">
                <a16:creationId xmlns:a16="http://schemas.microsoft.com/office/drawing/2014/main" id="{24893587-5F9C-E00F-E269-10A56701F316}"/>
              </a:ext>
            </a:extLst>
          </p:cNvPr>
          <p:cNvSpPr txBox="1"/>
          <p:nvPr/>
        </p:nvSpPr>
        <p:spPr>
          <a:xfrm>
            <a:off x="930065" y="1977330"/>
            <a:ext cx="5088376" cy="274870"/>
          </a:xfrm>
          <a:prstGeom prst="rect">
            <a:avLst/>
          </a:prstGeom>
          <a:gradFill flip="none" rotWithShape="1">
            <a:gsLst>
              <a:gs pos="0">
                <a:srgbClr val="FA563D"/>
              </a:gs>
              <a:gs pos="74000">
                <a:srgbClr val="FA563D"/>
              </a:gs>
              <a:gs pos="83000">
                <a:srgbClr val="FFC000"/>
              </a:gs>
              <a:gs pos="100000">
                <a:srgbClr val="FFC000"/>
              </a:gs>
            </a:gsLst>
            <a:lin ang="10800000" scaled="1"/>
            <a:tileRect/>
          </a:gradFill>
          <a:ln>
            <a:noFill/>
          </a:ln>
        </p:spPr>
        <p:txBody>
          <a:bodyPr wrap="square" rtlCol="0">
            <a:spAutoFit/>
          </a:bodyPr>
          <a:lstStyle/>
          <a:p>
            <a:endParaRPr lang="pt-BR" sz="1196" dirty="0"/>
          </a:p>
        </p:txBody>
      </p:sp>
      <p:pic>
        <p:nvPicPr>
          <p:cNvPr id="4" name="Imagem 3" descr="Uma imagem contendo edifício, mesa, decorado, comida&#10;&#10;Descrição gerada automaticamente">
            <a:extLst>
              <a:ext uri="{FF2B5EF4-FFF2-40B4-BE49-F238E27FC236}">
                <a16:creationId xmlns:a16="http://schemas.microsoft.com/office/drawing/2014/main" id="{83923236-D684-7A35-6670-5CA44881A7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9641" y="5701712"/>
            <a:ext cx="8069473" cy="4539078"/>
          </a:xfrm>
          <a:prstGeom prst="rect">
            <a:avLst/>
          </a:prstGeom>
        </p:spPr>
      </p:pic>
      <p:sp>
        <p:nvSpPr>
          <p:cNvPr id="8" name="CaixaDeTexto 7">
            <a:extLst>
              <a:ext uri="{FF2B5EF4-FFF2-40B4-BE49-F238E27FC236}">
                <a16:creationId xmlns:a16="http://schemas.microsoft.com/office/drawing/2014/main" id="{3BE36584-5978-966E-4009-9AB4E5D36586}"/>
              </a:ext>
            </a:extLst>
          </p:cNvPr>
          <p:cNvSpPr txBox="1"/>
          <p:nvPr/>
        </p:nvSpPr>
        <p:spPr>
          <a:xfrm>
            <a:off x="581891" y="10457441"/>
            <a:ext cx="8140974" cy="707886"/>
          </a:xfrm>
          <a:prstGeom prst="rect">
            <a:avLst/>
          </a:prstGeom>
          <a:noFill/>
        </p:spPr>
        <p:txBody>
          <a:bodyPr wrap="square" rtlCol="0">
            <a:spAutoFit/>
          </a:bodyPr>
          <a:lstStyle/>
          <a:p>
            <a:pPr algn="just"/>
            <a:r>
              <a:rPr lang="pt-BR" sz="2000" dirty="0">
                <a:latin typeface="Calibri" panose="020F0502020204030204" pitchFamily="34" charset="0"/>
                <a:ea typeface="Calibri" panose="020F0502020204030204" pitchFamily="34" charset="0"/>
                <a:cs typeface="Calibri" panose="020F0502020204030204" pitchFamily="34" charset="0"/>
              </a:rPr>
              <a:t>Simulação quântica inédita é concluída com 5º estado da matéria – Revista Galileu – 11 agosto 2022.</a:t>
            </a:r>
          </a:p>
        </p:txBody>
      </p:sp>
    </p:spTree>
    <p:extLst>
      <p:ext uri="{BB962C8B-B14F-4D97-AF65-F5344CB8AC3E}">
        <p14:creationId xmlns:p14="http://schemas.microsoft.com/office/powerpoint/2010/main" val="41264954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ixaDeTexto 5">
            <a:extLst>
              <a:ext uri="{FF2B5EF4-FFF2-40B4-BE49-F238E27FC236}">
                <a16:creationId xmlns:a16="http://schemas.microsoft.com/office/drawing/2014/main" id="{46343D8E-0C3E-3092-8D99-69B1FAC35F9B}"/>
              </a:ext>
            </a:extLst>
          </p:cNvPr>
          <p:cNvSpPr txBox="1"/>
          <p:nvPr/>
        </p:nvSpPr>
        <p:spPr>
          <a:xfrm>
            <a:off x="581891" y="182879"/>
            <a:ext cx="72000" cy="1224000"/>
          </a:xfrm>
          <a:prstGeom prst="rect">
            <a:avLst/>
          </a:prstGeom>
          <a:gradFill flip="none" rotWithShape="1">
            <a:gsLst>
              <a:gs pos="0">
                <a:srgbClr val="FA563D"/>
              </a:gs>
              <a:gs pos="74000">
                <a:srgbClr val="FA563D"/>
              </a:gs>
              <a:gs pos="83000">
                <a:srgbClr val="FFC000"/>
              </a:gs>
              <a:gs pos="100000">
                <a:srgbClr val="FFFF00"/>
              </a:gs>
            </a:gsLst>
            <a:lin ang="16200000" scaled="1"/>
            <a:tileRect/>
          </a:gradFill>
          <a:ln>
            <a:gradFill flip="none" rotWithShape="1">
              <a:gsLst>
                <a:gs pos="0">
                  <a:schemeClr val="accent4"/>
                </a:gs>
                <a:gs pos="74000">
                  <a:schemeClr val="accent1">
                    <a:lumMod val="45000"/>
                    <a:lumOff val="55000"/>
                  </a:schemeClr>
                </a:gs>
                <a:gs pos="83000">
                  <a:schemeClr val="accent1">
                    <a:lumMod val="45000"/>
                    <a:lumOff val="55000"/>
                  </a:schemeClr>
                </a:gs>
                <a:gs pos="100000">
                  <a:schemeClr val="accent1"/>
                </a:gs>
              </a:gsLst>
              <a:lin ang="10800000" scaled="1"/>
              <a:tileRect/>
            </a:gradFill>
          </a:ln>
        </p:spPr>
        <p:txBody>
          <a:bodyPr wrap="square" rtlCol="0">
            <a:spAutoFit/>
          </a:bodyPr>
          <a:lstStyle/>
          <a:p>
            <a:endParaRPr lang="pt-BR" sz="1196" dirty="0"/>
          </a:p>
        </p:txBody>
      </p:sp>
      <p:sp>
        <p:nvSpPr>
          <p:cNvPr id="7" name="CaixaDeTexto 6">
            <a:extLst>
              <a:ext uri="{FF2B5EF4-FFF2-40B4-BE49-F238E27FC236}">
                <a16:creationId xmlns:a16="http://schemas.microsoft.com/office/drawing/2014/main" id="{859E79AD-8723-26EA-40A0-0FF5B195E737}"/>
              </a:ext>
            </a:extLst>
          </p:cNvPr>
          <p:cNvSpPr txBox="1"/>
          <p:nvPr/>
        </p:nvSpPr>
        <p:spPr>
          <a:xfrm>
            <a:off x="653891" y="794879"/>
            <a:ext cx="8140974" cy="707886"/>
          </a:xfrm>
          <a:prstGeom prst="rect">
            <a:avLst/>
          </a:prstGeom>
          <a:noFill/>
        </p:spPr>
        <p:txBody>
          <a:bodyPr wrap="square" rtlCol="0">
            <a:spAutoFit/>
          </a:bodyPr>
          <a:lstStyle/>
          <a:p>
            <a:r>
              <a:rPr lang="pt-BR" sz="4000" dirty="0">
                <a:latin typeface="Impact" panose="020B0806030902050204" pitchFamily="34" charset="0"/>
              </a:rPr>
              <a:t>Outras Aplicações</a:t>
            </a:r>
          </a:p>
        </p:txBody>
      </p:sp>
      <p:sp>
        <p:nvSpPr>
          <p:cNvPr id="9" name="CaixaDeTexto 8">
            <a:extLst>
              <a:ext uri="{FF2B5EF4-FFF2-40B4-BE49-F238E27FC236}">
                <a16:creationId xmlns:a16="http://schemas.microsoft.com/office/drawing/2014/main" id="{0572106B-78DF-D609-5AC4-F7365A780232}"/>
              </a:ext>
            </a:extLst>
          </p:cNvPr>
          <p:cNvSpPr txBox="1"/>
          <p:nvPr/>
        </p:nvSpPr>
        <p:spPr>
          <a:xfrm>
            <a:off x="653891" y="2638128"/>
            <a:ext cx="8140974" cy="4524315"/>
          </a:xfrm>
          <a:prstGeom prst="rect">
            <a:avLst/>
          </a:prstGeom>
          <a:noFill/>
        </p:spPr>
        <p:txBody>
          <a:bodyPr wrap="square" rtlCol="0">
            <a:spAutoFit/>
          </a:bodyPr>
          <a:lstStyle/>
          <a:p>
            <a:pPr algn="just"/>
            <a:r>
              <a:rPr lang="pt-BR" sz="2400" dirty="0">
                <a:latin typeface="Calibri" panose="020F0502020204030204" pitchFamily="34" charset="0"/>
                <a:ea typeface="Calibri" panose="020F0502020204030204" pitchFamily="34" charset="0"/>
                <a:cs typeface="Calibri" panose="020F0502020204030204" pitchFamily="34" charset="0"/>
              </a:rPr>
              <a:t>Os </a:t>
            </a:r>
            <a:r>
              <a:rPr lang="pt-BR" sz="2400" b="1" dirty="0">
                <a:latin typeface="Calibri" panose="020F0502020204030204" pitchFamily="34" charset="0"/>
                <a:ea typeface="Calibri" panose="020F0502020204030204" pitchFamily="34" charset="0"/>
                <a:cs typeface="Calibri" panose="020F0502020204030204" pitchFamily="34" charset="0"/>
              </a:rPr>
              <a:t>computadores quânticos</a:t>
            </a:r>
            <a:r>
              <a:rPr lang="pt-BR" sz="2400" dirty="0">
                <a:latin typeface="Calibri" panose="020F0502020204030204" pitchFamily="34" charset="0"/>
                <a:ea typeface="Calibri" panose="020F0502020204030204" pitchFamily="34" charset="0"/>
                <a:cs typeface="Calibri" panose="020F0502020204030204" pitchFamily="34" charset="0"/>
              </a:rPr>
              <a:t> também têm o potencial de revolucionar o </a:t>
            </a:r>
            <a:r>
              <a:rPr lang="pt-BR" sz="2400" b="1" dirty="0">
                <a:latin typeface="Calibri" panose="020F0502020204030204" pitchFamily="34" charset="0"/>
                <a:ea typeface="Calibri" panose="020F0502020204030204" pitchFamily="34" charset="0"/>
                <a:cs typeface="Calibri" panose="020F0502020204030204" pitchFamily="34" charset="0"/>
              </a:rPr>
              <a:t>campo da otimização</a:t>
            </a:r>
            <a:r>
              <a:rPr lang="pt-BR" sz="2400" dirty="0">
                <a:latin typeface="Calibri" panose="020F0502020204030204" pitchFamily="34" charset="0"/>
                <a:ea typeface="Calibri" panose="020F0502020204030204" pitchFamily="34" charset="0"/>
                <a:cs typeface="Calibri" panose="020F0502020204030204" pitchFamily="34" charset="0"/>
              </a:rPr>
              <a:t>, permitindo encontrar soluções para problemas complexos de forma mais eficiente do que os métodos clássicos. Isso poderia ter aplicações em logística, finanças, e outras áreas onde a otimização é crucial.</a:t>
            </a:r>
          </a:p>
          <a:p>
            <a:pPr algn="just"/>
            <a:endParaRPr lang="pt-BR" sz="2400" dirty="0">
              <a:latin typeface="Calibri" panose="020F0502020204030204" pitchFamily="34" charset="0"/>
              <a:ea typeface="Calibri" panose="020F0502020204030204" pitchFamily="34" charset="0"/>
              <a:cs typeface="Calibri" panose="020F0502020204030204" pitchFamily="34" charset="0"/>
            </a:endParaRPr>
          </a:p>
          <a:p>
            <a:pPr algn="just"/>
            <a:r>
              <a:rPr lang="pt-BR" sz="2400" dirty="0">
                <a:latin typeface="Calibri" panose="020F0502020204030204" pitchFamily="34" charset="0"/>
                <a:ea typeface="Calibri" panose="020F0502020204030204" pitchFamily="34" charset="0"/>
                <a:cs typeface="Calibri" panose="020F0502020204030204" pitchFamily="34" charset="0"/>
              </a:rPr>
              <a:t>Além disso, a </a:t>
            </a:r>
            <a:r>
              <a:rPr lang="pt-BR" sz="2400" b="1" dirty="0">
                <a:latin typeface="Calibri" panose="020F0502020204030204" pitchFamily="34" charset="0"/>
                <a:ea typeface="Calibri" panose="020F0502020204030204" pitchFamily="34" charset="0"/>
                <a:cs typeface="Calibri" panose="020F0502020204030204" pitchFamily="34" charset="0"/>
              </a:rPr>
              <a:t>computação quântica </a:t>
            </a:r>
            <a:r>
              <a:rPr lang="pt-BR" sz="2400" dirty="0">
                <a:latin typeface="Calibri" panose="020F0502020204030204" pitchFamily="34" charset="0"/>
                <a:ea typeface="Calibri" panose="020F0502020204030204" pitchFamily="34" charset="0"/>
                <a:cs typeface="Calibri" panose="020F0502020204030204" pitchFamily="34" charset="0"/>
              </a:rPr>
              <a:t>também está sendo explorada como uma ferramenta para melhorar algoritmos de </a:t>
            </a:r>
            <a:r>
              <a:rPr lang="pt-BR" sz="2400" b="1" dirty="0">
                <a:latin typeface="Calibri" panose="020F0502020204030204" pitchFamily="34" charset="0"/>
                <a:ea typeface="Calibri" panose="020F0502020204030204" pitchFamily="34" charset="0"/>
                <a:cs typeface="Calibri" panose="020F0502020204030204" pitchFamily="34" charset="0"/>
              </a:rPr>
              <a:t>inteligência artificial</a:t>
            </a:r>
            <a:r>
              <a:rPr lang="pt-BR" sz="2400" dirty="0">
                <a:latin typeface="Calibri" panose="020F0502020204030204" pitchFamily="34" charset="0"/>
                <a:ea typeface="Calibri" panose="020F0502020204030204" pitchFamily="34" charset="0"/>
                <a:cs typeface="Calibri" panose="020F0502020204030204" pitchFamily="34" charset="0"/>
              </a:rPr>
              <a:t>, acelerando o treinamento de modelos e melhorando a capacidade de processamento de grandes conjuntos de dados.</a:t>
            </a:r>
          </a:p>
          <a:p>
            <a:pPr algn="just"/>
            <a:endParaRPr lang="pt-BR" sz="2400" dirty="0">
              <a:latin typeface="Calibri" panose="020F0502020204030204" pitchFamily="34" charset="0"/>
              <a:ea typeface="Calibri" panose="020F0502020204030204" pitchFamily="34" charset="0"/>
              <a:cs typeface="Calibri" panose="020F0502020204030204" pitchFamily="34" charset="0"/>
            </a:endParaRPr>
          </a:p>
        </p:txBody>
      </p:sp>
      <p:sp>
        <p:nvSpPr>
          <p:cNvPr id="10" name="Espaço Reservado para Rodapé 9">
            <a:extLst>
              <a:ext uri="{FF2B5EF4-FFF2-40B4-BE49-F238E27FC236}">
                <a16:creationId xmlns:a16="http://schemas.microsoft.com/office/drawing/2014/main" id="{2511D36F-51D8-7DB9-CF14-F52627DE7889}"/>
              </a:ext>
            </a:extLst>
          </p:cNvPr>
          <p:cNvSpPr>
            <a:spLocks noGrp="1"/>
          </p:cNvSpPr>
          <p:nvPr>
            <p:ph type="ftr" sz="quarter" idx="11"/>
          </p:nvPr>
        </p:nvSpPr>
        <p:spPr/>
        <p:txBody>
          <a:bodyPr/>
          <a:lstStyle/>
          <a:p>
            <a:r>
              <a:rPr lang="pt-BR" dirty="0"/>
              <a:t>COMPUTAÇÃO QUÂNTICA</a:t>
            </a:r>
          </a:p>
        </p:txBody>
      </p:sp>
      <p:sp>
        <p:nvSpPr>
          <p:cNvPr id="11" name="Espaço Reservado para Número de Slide 10">
            <a:extLst>
              <a:ext uri="{FF2B5EF4-FFF2-40B4-BE49-F238E27FC236}">
                <a16:creationId xmlns:a16="http://schemas.microsoft.com/office/drawing/2014/main" id="{1B9A854C-A228-AC0D-71AF-D07066C3003A}"/>
              </a:ext>
            </a:extLst>
          </p:cNvPr>
          <p:cNvSpPr>
            <a:spLocks noGrp="1"/>
          </p:cNvSpPr>
          <p:nvPr>
            <p:ph type="sldNum" sz="quarter" idx="12"/>
          </p:nvPr>
        </p:nvSpPr>
        <p:spPr/>
        <p:txBody>
          <a:bodyPr/>
          <a:lstStyle/>
          <a:p>
            <a:fld id="{CF465CD7-5D72-4CB9-BAD8-1DEAEB8F1C26}" type="slidenum">
              <a:rPr lang="pt-BR" smtClean="0"/>
              <a:t>18</a:t>
            </a:fld>
            <a:endParaRPr lang="pt-BR"/>
          </a:p>
        </p:txBody>
      </p:sp>
      <p:sp>
        <p:nvSpPr>
          <p:cNvPr id="2" name="CaixaDeTexto 1">
            <a:extLst>
              <a:ext uri="{FF2B5EF4-FFF2-40B4-BE49-F238E27FC236}">
                <a16:creationId xmlns:a16="http://schemas.microsoft.com/office/drawing/2014/main" id="{24893587-5F9C-E00F-E269-10A56701F316}"/>
              </a:ext>
            </a:extLst>
          </p:cNvPr>
          <p:cNvSpPr txBox="1"/>
          <p:nvPr/>
        </p:nvSpPr>
        <p:spPr>
          <a:xfrm>
            <a:off x="930065" y="1977330"/>
            <a:ext cx="5088376" cy="274870"/>
          </a:xfrm>
          <a:prstGeom prst="rect">
            <a:avLst/>
          </a:prstGeom>
          <a:gradFill flip="none" rotWithShape="1">
            <a:gsLst>
              <a:gs pos="0">
                <a:srgbClr val="FA563D"/>
              </a:gs>
              <a:gs pos="74000">
                <a:srgbClr val="FA563D"/>
              </a:gs>
              <a:gs pos="83000">
                <a:srgbClr val="FFC000"/>
              </a:gs>
              <a:gs pos="100000">
                <a:srgbClr val="FFC000"/>
              </a:gs>
            </a:gsLst>
            <a:lin ang="10800000" scaled="1"/>
            <a:tileRect/>
          </a:gradFill>
          <a:ln>
            <a:noFill/>
          </a:ln>
        </p:spPr>
        <p:txBody>
          <a:bodyPr wrap="square" rtlCol="0">
            <a:spAutoFit/>
          </a:bodyPr>
          <a:lstStyle/>
          <a:p>
            <a:endParaRPr lang="pt-BR" sz="1196" dirty="0"/>
          </a:p>
        </p:txBody>
      </p:sp>
      <p:pic>
        <p:nvPicPr>
          <p:cNvPr id="13" name="Imagem 12" descr="Uma imagem contendo circuito, bolo&#10;&#10;Descrição gerada automaticamente">
            <a:extLst>
              <a:ext uri="{FF2B5EF4-FFF2-40B4-BE49-F238E27FC236}">
                <a16:creationId xmlns:a16="http://schemas.microsoft.com/office/drawing/2014/main" id="{3BD6F493-A7C1-5B56-4776-77492F4750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6491" y="7365667"/>
            <a:ext cx="5337375" cy="3551780"/>
          </a:xfrm>
          <a:prstGeom prst="rect">
            <a:avLst/>
          </a:prstGeom>
        </p:spPr>
      </p:pic>
    </p:spTree>
    <p:extLst>
      <p:ext uri="{BB962C8B-B14F-4D97-AF65-F5344CB8AC3E}">
        <p14:creationId xmlns:p14="http://schemas.microsoft.com/office/powerpoint/2010/main" val="37919904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aixaDeTexto 2">
            <a:extLst>
              <a:ext uri="{FF2B5EF4-FFF2-40B4-BE49-F238E27FC236}">
                <a16:creationId xmlns:a16="http://schemas.microsoft.com/office/drawing/2014/main" id="{88B14FDA-8448-0096-F96C-7D1A0D7F3E66}"/>
              </a:ext>
            </a:extLst>
          </p:cNvPr>
          <p:cNvSpPr txBox="1"/>
          <p:nvPr/>
        </p:nvSpPr>
        <p:spPr>
          <a:xfrm>
            <a:off x="2133032" y="5528914"/>
            <a:ext cx="4854826" cy="707886"/>
          </a:xfrm>
          <a:prstGeom prst="rect">
            <a:avLst/>
          </a:prstGeom>
          <a:noFill/>
        </p:spPr>
        <p:txBody>
          <a:bodyPr wrap="square" rtlCol="0">
            <a:spAutoFit/>
          </a:bodyPr>
          <a:lstStyle/>
          <a:p>
            <a:pPr algn="ctr"/>
            <a:r>
              <a:rPr lang="pt-BR" sz="4000" dirty="0">
                <a:solidFill>
                  <a:schemeClr val="bg1"/>
                </a:solidFill>
                <a:latin typeface="Impact" panose="020B0806030902050204" pitchFamily="34" charset="0"/>
              </a:rPr>
              <a:t> Conclusão</a:t>
            </a:r>
          </a:p>
        </p:txBody>
      </p:sp>
      <p:sp>
        <p:nvSpPr>
          <p:cNvPr id="4" name="CaixaDeTexto 3">
            <a:extLst>
              <a:ext uri="{FF2B5EF4-FFF2-40B4-BE49-F238E27FC236}">
                <a16:creationId xmlns:a16="http://schemas.microsoft.com/office/drawing/2014/main" id="{02355F23-8A57-0FF8-E38F-57EA9D6D12DC}"/>
              </a:ext>
            </a:extLst>
          </p:cNvPr>
          <p:cNvSpPr txBox="1"/>
          <p:nvPr/>
        </p:nvSpPr>
        <p:spPr>
          <a:xfrm>
            <a:off x="2011680" y="358268"/>
            <a:ext cx="4733474" cy="5170646"/>
          </a:xfrm>
          <a:prstGeom prst="rect">
            <a:avLst/>
          </a:prstGeom>
          <a:noFill/>
          <a:ln>
            <a:solidFill>
              <a:schemeClr val="tx1"/>
            </a:solidFill>
          </a:ln>
        </p:spPr>
        <p:txBody>
          <a:bodyPr wrap="square" rtlCol="0">
            <a:spAutoFit/>
          </a:bodyPr>
          <a:lstStyle/>
          <a:p>
            <a:pPr algn="ctr"/>
            <a:r>
              <a:rPr lang="pt-BR" sz="33000" dirty="0">
                <a:ln>
                  <a:solidFill>
                    <a:srgbClr val="FA563D"/>
                  </a:solidFill>
                </a:ln>
                <a:noFill/>
                <a:latin typeface="Impact" panose="020B0806030902050204" pitchFamily="34" charset="0"/>
              </a:rPr>
              <a:t>05</a:t>
            </a:r>
            <a:endParaRPr lang="pt-BR" sz="4000" dirty="0">
              <a:ln>
                <a:solidFill>
                  <a:srgbClr val="FA563D"/>
                </a:solidFill>
              </a:ln>
              <a:noFill/>
              <a:latin typeface="Impact" panose="020B0806030902050204" pitchFamily="34" charset="0"/>
            </a:endParaRPr>
          </a:p>
        </p:txBody>
      </p:sp>
      <p:sp>
        <p:nvSpPr>
          <p:cNvPr id="5" name="CaixaDeTexto 4">
            <a:extLst>
              <a:ext uri="{FF2B5EF4-FFF2-40B4-BE49-F238E27FC236}">
                <a16:creationId xmlns:a16="http://schemas.microsoft.com/office/drawing/2014/main" id="{831C7167-18EC-E829-B82D-AA220A41B6A9}"/>
              </a:ext>
            </a:extLst>
          </p:cNvPr>
          <p:cNvSpPr txBox="1"/>
          <p:nvPr/>
        </p:nvSpPr>
        <p:spPr>
          <a:xfrm>
            <a:off x="1955581" y="7177083"/>
            <a:ext cx="5088376" cy="274870"/>
          </a:xfrm>
          <a:prstGeom prst="rect">
            <a:avLst/>
          </a:prstGeom>
          <a:gradFill flip="none" rotWithShape="1">
            <a:gsLst>
              <a:gs pos="0">
                <a:srgbClr val="FA563D"/>
              </a:gs>
              <a:gs pos="74000">
                <a:srgbClr val="FA563D"/>
              </a:gs>
              <a:gs pos="83000">
                <a:srgbClr val="FFC000"/>
              </a:gs>
              <a:gs pos="100000">
                <a:srgbClr val="FFC000"/>
              </a:gs>
            </a:gsLst>
            <a:lin ang="10800000" scaled="1"/>
            <a:tileRect/>
          </a:gradFill>
          <a:ln>
            <a:noFill/>
          </a:ln>
        </p:spPr>
        <p:txBody>
          <a:bodyPr wrap="square" rtlCol="0">
            <a:spAutoFit/>
          </a:bodyPr>
          <a:lstStyle/>
          <a:p>
            <a:endParaRPr lang="pt-BR" sz="1196" dirty="0"/>
          </a:p>
        </p:txBody>
      </p:sp>
      <p:sp>
        <p:nvSpPr>
          <p:cNvPr id="2" name="CaixaDeTexto 1">
            <a:extLst>
              <a:ext uri="{FF2B5EF4-FFF2-40B4-BE49-F238E27FC236}">
                <a16:creationId xmlns:a16="http://schemas.microsoft.com/office/drawing/2014/main" id="{6B2ACF2D-FD4B-1929-D36C-66760C71137F}"/>
              </a:ext>
            </a:extLst>
          </p:cNvPr>
          <p:cNvSpPr txBox="1"/>
          <p:nvPr/>
        </p:nvSpPr>
        <p:spPr>
          <a:xfrm>
            <a:off x="429282" y="8051553"/>
            <a:ext cx="8140974" cy="2308324"/>
          </a:xfrm>
          <a:prstGeom prst="rect">
            <a:avLst/>
          </a:prstGeom>
          <a:noFill/>
        </p:spPr>
        <p:txBody>
          <a:bodyPr wrap="square" rtlCol="0">
            <a:spAutoFit/>
          </a:bodyPr>
          <a:lstStyle/>
          <a:p>
            <a:pPr algn="just"/>
            <a:r>
              <a:rPr lang="pt-BR" sz="2400" dirty="0">
                <a:solidFill>
                  <a:schemeClr val="bg1"/>
                </a:solidFill>
                <a:latin typeface="Calibri" panose="020F0502020204030204" pitchFamily="34" charset="0"/>
                <a:ea typeface="Calibri" panose="020F0502020204030204" pitchFamily="34" charset="0"/>
                <a:cs typeface="Calibri" panose="020F0502020204030204" pitchFamily="34" charset="0"/>
              </a:rPr>
              <a:t>A </a:t>
            </a:r>
            <a:r>
              <a:rPr lang="pt-BR" sz="2400" dirty="0">
                <a:solidFill>
                  <a:srgbClr val="FA563D"/>
                </a:solidFill>
                <a:latin typeface="Calibri" panose="020F0502020204030204" pitchFamily="34" charset="0"/>
                <a:ea typeface="Calibri" panose="020F0502020204030204" pitchFamily="34" charset="0"/>
                <a:cs typeface="Calibri" panose="020F0502020204030204" pitchFamily="34" charset="0"/>
              </a:rPr>
              <a:t>computação quântica </a:t>
            </a:r>
            <a:r>
              <a:rPr lang="pt-BR" sz="2400" dirty="0">
                <a:solidFill>
                  <a:schemeClr val="bg1"/>
                </a:solidFill>
                <a:latin typeface="Calibri" panose="020F0502020204030204" pitchFamily="34" charset="0"/>
                <a:ea typeface="Calibri" panose="020F0502020204030204" pitchFamily="34" charset="0"/>
                <a:cs typeface="Calibri" panose="020F0502020204030204" pitchFamily="34" charset="0"/>
              </a:rPr>
              <a:t>está apenas começando a revelar seu potencial, e suas aplicações são vastas e emocionantes. À medida que a tecnologia avança e os computadores quânticos se tornam mais acessíveis, podemos esperar ver ainda mais avanços e inovações impulsionados por esta revolucionária forma de processamento de informações.</a:t>
            </a:r>
          </a:p>
        </p:txBody>
      </p:sp>
      <p:sp>
        <p:nvSpPr>
          <p:cNvPr id="7" name="Espaço Reservado para Número de Slide 6">
            <a:extLst>
              <a:ext uri="{FF2B5EF4-FFF2-40B4-BE49-F238E27FC236}">
                <a16:creationId xmlns:a16="http://schemas.microsoft.com/office/drawing/2014/main" id="{A4D50162-FE87-64C7-2356-1927BA5AE3F7}"/>
              </a:ext>
            </a:extLst>
          </p:cNvPr>
          <p:cNvSpPr>
            <a:spLocks noGrp="1"/>
          </p:cNvSpPr>
          <p:nvPr>
            <p:ph type="sldNum" sz="quarter" idx="12"/>
          </p:nvPr>
        </p:nvSpPr>
        <p:spPr/>
        <p:txBody>
          <a:bodyPr/>
          <a:lstStyle/>
          <a:p>
            <a:fld id="{CF465CD7-5D72-4CB9-BAD8-1DEAEB8F1C26}" type="slidenum">
              <a:rPr lang="pt-BR" smtClean="0"/>
              <a:t>19</a:t>
            </a:fld>
            <a:endParaRPr lang="pt-BR" dirty="0"/>
          </a:p>
        </p:txBody>
      </p:sp>
    </p:spTree>
    <p:extLst>
      <p:ext uri="{BB962C8B-B14F-4D97-AF65-F5344CB8AC3E}">
        <p14:creationId xmlns:p14="http://schemas.microsoft.com/office/powerpoint/2010/main" val="14205491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ixaDeTexto 5">
            <a:extLst>
              <a:ext uri="{FF2B5EF4-FFF2-40B4-BE49-F238E27FC236}">
                <a16:creationId xmlns:a16="http://schemas.microsoft.com/office/drawing/2014/main" id="{46343D8E-0C3E-3092-8D99-69B1FAC35F9B}"/>
              </a:ext>
            </a:extLst>
          </p:cNvPr>
          <p:cNvSpPr txBox="1"/>
          <p:nvPr/>
        </p:nvSpPr>
        <p:spPr>
          <a:xfrm>
            <a:off x="581891" y="182879"/>
            <a:ext cx="72000" cy="1224000"/>
          </a:xfrm>
          <a:prstGeom prst="rect">
            <a:avLst/>
          </a:prstGeom>
          <a:gradFill flip="none" rotWithShape="1">
            <a:gsLst>
              <a:gs pos="0">
                <a:schemeClr val="accent4"/>
              </a:gs>
              <a:gs pos="74000">
                <a:schemeClr val="accent1">
                  <a:lumMod val="45000"/>
                  <a:lumOff val="55000"/>
                </a:schemeClr>
              </a:gs>
              <a:gs pos="83000">
                <a:schemeClr val="accent1">
                  <a:lumMod val="45000"/>
                  <a:lumOff val="55000"/>
                </a:schemeClr>
              </a:gs>
              <a:gs pos="100000">
                <a:schemeClr val="accent1"/>
              </a:gs>
            </a:gsLst>
            <a:lin ang="16200000" scaled="1"/>
            <a:tileRect/>
          </a:gradFill>
          <a:ln>
            <a:gradFill flip="none" rotWithShape="1">
              <a:gsLst>
                <a:gs pos="0">
                  <a:schemeClr val="accent4"/>
                </a:gs>
                <a:gs pos="74000">
                  <a:schemeClr val="accent1">
                    <a:lumMod val="45000"/>
                    <a:lumOff val="55000"/>
                  </a:schemeClr>
                </a:gs>
                <a:gs pos="83000">
                  <a:schemeClr val="accent1">
                    <a:lumMod val="45000"/>
                    <a:lumOff val="55000"/>
                  </a:schemeClr>
                </a:gs>
                <a:gs pos="100000">
                  <a:schemeClr val="accent1"/>
                </a:gs>
              </a:gsLst>
              <a:lin ang="10800000" scaled="1"/>
              <a:tileRect/>
            </a:gradFill>
          </a:ln>
        </p:spPr>
        <p:txBody>
          <a:bodyPr wrap="square" rtlCol="0">
            <a:spAutoFit/>
          </a:bodyPr>
          <a:lstStyle/>
          <a:p>
            <a:endParaRPr lang="pt-BR" sz="1196" dirty="0"/>
          </a:p>
        </p:txBody>
      </p:sp>
      <p:sp>
        <p:nvSpPr>
          <p:cNvPr id="7" name="CaixaDeTexto 6">
            <a:extLst>
              <a:ext uri="{FF2B5EF4-FFF2-40B4-BE49-F238E27FC236}">
                <a16:creationId xmlns:a16="http://schemas.microsoft.com/office/drawing/2014/main" id="{859E79AD-8723-26EA-40A0-0FF5B195E737}"/>
              </a:ext>
            </a:extLst>
          </p:cNvPr>
          <p:cNvSpPr txBox="1"/>
          <p:nvPr/>
        </p:nvSpPr>
        <p:spPr>
          <a:xfrm>
            <a:off x="653891" y="794879"/>
            <a:ext cx="8140974" cy="707886"/>
          </a:xfrm>
          <a:prstGeom prst="rect">
            <a:avLst/>
          </a:prstGeom>
          <a:noFill/>
        </p:spPr>
        <p:txBody>
          <a:bodyPr wrap="square" rtlCol="0">
            <a:spAutoFit/>
          </a:bodyPr>
          <a:lstStyle/>
          <a:p>
            <a:r>
              <a:rPr lang="pt-BR" sz="4000" dirty="0">
                <a:latin typeface="Impact" panose="020B0806030902050204" pitchFamily="34" charset="0"/>
              </a:rPr>
              <a:t>Introdução</a:t>
            </a:r>
          </a:p>
        </p:txBody>
      </p:sp>
      <p:sp>
        <p:nvSpPr>
          <p:cNvPr id="8" name="CaixaDeTexto 7">
            <a:extLst>
              <a:ext uri="{FF2B5EF4-FFF2-40B4-BE49-F238E27FC236}">
                <a16:creationId xmlns:a16="http://schemas.microsoft.com/office/drawing/2014/main" id="{FD2EF267-F992-99AA-05EB-9280E8834606}"/>
              </a:ext>
            </a:extLst>
          </p:cNvPr>
          <p:cNvSpPr txBox="1"/>
          <p:nvPr/>
        </p:nvSpPr>
        <p:spPr>
          <a:xfrm>
            <a:off x="653891" y="1726491"/>
            <a:ext cx="8140974" cy="584775"/>
          </a:xfrm>
          <a:prstGeom prst="rect">
            <a:avLst/>
          </a:prstGeom>
          <a:noFill/>
        </p:spPr>
        <p:txBody>
          <a:bodyPr wrap="square" rtlCol="0">
            <a:spAutoFit/>
          </a:bodyPr>
          <a:lstStyle/>
          <a:p>
            <a:r>
              <a:rPr lang="pt-BR" sz="3200" b="1" dirty="0">
                <a:latin typeface="Calibri Light" panose="020F0302020204030204" pitchFamily="34" charset="0"/>
                <a:ea typeface="Calibri Light" panose="020F0302020204030204" pitchFamily="34" charset="0"/>
                <a:cs typeface="Calibri Light" panose="020F0302020204030204" pitchFamily="34" charset="0"/>
              </a:rPr>
              <a:t>QUBITS</a:t>
            </a:r>
          </a:p>
        </p:txBody>
      </p:sp>
      <p:sp>
        <p:nvSpPr>
          <p:cNvPr id="9" name="CaixaDeTexto 8">
            <a:extLst>
              <a:ext uri="{FF2B5EF4-FFF2-40B4-BE49-F238E27FC236}">
                <a16:creationId xmlns:a16="http://schemas.microsoft.com/office/drawing/2014/main" id="{0572106B-78DF-D609-5AC4-F7365A780232}"/>
              </a:ext>
            </a:extLst>
          </p:cNvPr>
          <p:cNvSpPr txBox="1"/>
          <p:nvPr/>
        </p:nvSpPr>
        <p:spPr>
          <a:xfrm>
            <a:off x="653891" y="2750422"/>
            <a:ext cx="8140974" cy="5632311"/>
          </a:xfrm>
          <a:prstGeom prst="rect">
            <a:avLst/>
          </a:prstGeom>
          <a:noFill/>
        </p:spPr>
        <p:txBody>
          <a:bodyPr wrap="square" rtlCol="0">
            <a:spAutoFit/>
          </a:bodyPr>
          <a:lstStyle/>
          <a:p>
            <a:pPr algn="just"/>
            <a:r>
              <a:rPr lang="pt-BR" sz="2400" dirty="0">
                <a:latin typeface="Calibri" panose="020F0502020204030204" pitchFamily="34" charset="0"/>
                <a:ea typeface="Calibri" panose="020F0502020204030204" pitchFamily="34" charset="0"/>
                <a:cs typeface="Calibri" panose="020F0502020204030204" pitchFamily="34" charset="0"/>
              </a:rPr>
              <a:t>Bem-vindo ao mundo fascinante da </a:t>
            </a:r>
            <a:r>
              <a:rPr lang="pt-BR" sz="2400" b="1" dirty="0">
                <a:latin typeface="Calibri" panose="020F0502020204030204" pitchFamily="34" charset="0"/>
                <a:ea typeface="Calibri" panose="020F0502020204030204" pitchFamily="34" charset="0"/>
                <a:cs typeface="Calibri" panose="020F0502020204030204" pitchFamily="34" charset="0"/>
              </a:rPr>
              <a:t>computação quântica</a:t>
            </a:r>
            <a:r>
              <a:rPr lang="pt-BR" sz="2400" dirty="0">
                <a:latin typeface="Calibri" panose="020F0502020204030204" pitchFamily="34" charset="0"/>
                <a:ea typeface="Calibri" panose="020F0502020204030204" pitchFamily="34" charset="0"/>
                <a:cs typeface="Calibri" panose="020F0502020204030204" pitchFamily="34" charset="0"/>
              </a:rPr>
              <a:t>. Neste ebook, exploraremos os conceitos básicos da </a:t>
            </a:r>
            <a:r>
              <a:rPr lang="pt-BR" sz="2400" b="1" dirty="0">
                <a:latin typeface="Calibri" panose="020F0502020204030204" pitchFamily="34" charset="0"/>
                <a:ea typeface="Calibri" panose="020F0502020204030204" pitchFamily="34" charset="0"/>
                <a:cs typeface="Calibri" panose="020F0502020204030204" pitchFamily="34" charset="0"/>
              </a:rPr>
              <a:t>computação quântica</a:t>
            </a:r>
            <a:r>
              <a:rPr lang="pt-BR" sz="2400" dirty="0">
                <a:latin typeface="Calibri" panose="020F0502020204030204" pitchFamily="34" charset="0"/>
                <a:ea typeface="Calibri" panose="020F0502020204030204" pitchFamily="34" charset="0"/>
                <a:cs typeface="Calibri" panose="020F0502020204030204" pitchFamily="34" charset="0"/>
              </a:rPr>
              <a:t> de forma simples e acessível para aqueles com algum conhecimento de informática. Vamos abordar princípios fundamentais, fornecer exemplos de código em contextos reais e explicar tudo de maneira clara e direta.</a:t>
            </a:r>
          </a:p>
          <a:p>
            <a:pPr algn="just"/>
            <a:endParaRPr lang="pt-BR" sz="2400" dirty="0">
              <a:latin typeface="Calibri" panose="020F0502020204030204" pitchFamily="34" charset="0"/>
              <a:ea typeface="Calibri" panose="020F0502020204030204" pitchFamily="34" charset="0"/>
              <a:cs typeface="Calibri" panose="020F0502020204030204" pitchFamily="34" charset="0"/>
            </a:endParaRPr>
          </a:p>
          <a:p>
            <a:pPr algn="just"/>
            <a:r>
              <a:rPr lang="pt-BR" sz="2400" dirty="0">
                <a:latin typeface="Calibri" panose="020F0502020204030204" pitchFamily="34" charset="0"/>
                <a:ea typeface="Calibri" panose="020F0502020204030204" pitchFamily="34" charset="0"/>
                <a:cs typeface="Calibri" panose="020F0502020204030204" pitchFamily="34" charset="0"/>
              </a:rPr>
              <a:t>Os </a:t>
            </a:r>
            <a:r>
              <a:rPr lang="pt-BR" sz="2400" b="1" dirty="0">
                <a:latin typeface="Calibri" panose="020F0502020204030204" pitchFamily="34" charset="0"/>
                <a:ea typeface="Calibri" panose="020F0502020204030204" pitchFamily="34" charset="0"/>
                <a:cs typeface="Calibri" panose="020F0502020204030204" pitchFamily="34" charset="0"/>
              </a:rPr>
              <a:t>qubits</a:t>
            </a:r>
            <a:r>
              <a:rPr lang="pt-BR" sz="2400" dirty="0">
                <a:latin typeface="Calibri" panose="020F0502020204030204" pitchFamily="34" charset="0"/>
                <a:ea typeface="Calibri" panose="020F0502020204030204" pitchFamily="34" charset="0"/>
                <a:cs typeface="Calibri" panose="020F0502020204030204" pitchFamily="34" charset="0"/>
              </a:rPr>
              <a:t>, ou bits quânticos, são as unidades fundamentais de informação nos computadores quânticos. Diferente dos bits clássicos que só podem representar 0 ou 1, os qubits podem existir em uma superposição de ambos os estados ao mesmo tempo, graças às propriedades da mecânica quântica. Essa capacidade permite que computadores quânticos processem informações de maneira muito mais eficiente para certos tipos de problemas.</a:t>
            </a:r>
          </a:p>
        </p:txBody>
      </p:sp>
      <p:sp>
        <p:nvSpPr>
          <p:cNvPr id="10" name="Espaço Reservado para Rodapé 9">
            <a:extLst>
              <a:ext uri="{FF2B5EF4-FFF2-40B4-BE49-F238E27FC236}">
                <a16:creationId xmlns:a16="http://schemas.microsoft.com/office/drawing/2014/main" id="{2511D36F-51D8-7DB9-CF14-F52627DE7889}"/>
              </a:ext>
            </a:extLst>
          </p:cNvPr>
          <p:cNvSpPr>
            <a:spLocks noGrp="1"/>
          </p:cNvSpPr>
          <p:nvPr>
            <p:ph type="ftr" sz="quarter" idx="11"/>
          </p:nvPr>
        </p:nvSpPr>
        <p:spPr/>
        <p:txBody>
          <a:bodyPr/>
          <a:lstStyle/>
          <a:p>
            <a:r>
              <a:rPr lang="pt-BR" dirty="0"/>
              <a:t>QUBITS</a:t>
            </a:r>
          </a:p>
        </p:txBody>
      </p:sp>
      <p:sp>
        <p:nvSpPr>
          <p:cNvPr id="11" name="Espaço Reservado para Número de Slide 10">
            <a:extLst>
              <a:ext uri="{FF2B5EF4-FFF2-40B4-BE49-F238E27FC236}">
                <a16:creationId xmlns:a16="http://schemas.microsoft.com/office/drawing/2014/main" id="{1B9A854C-A228-AC0D-71AF-D07066C3003A}"/>
              </a:ext>
            </a:extLst>
          </p:cNvPr>
          <p:cNvSpPr>
            <a:spLocks noGrp="1"/>
          </p:cNvSpPr>
          <p:nvPr>
            <p:ph type="sldNum" sz="quarter" idx="12"/>
          </p:nvPr>
        </p:nvSpPr>
        <p:spPr/>
        <p:txBody>
          <a:bodyPr/>
          <a:lstStyle/>
          <a:p>
            <a:fld id="{CF465CD7-5D72-4CB9-BAD8-1DEAEB8F1C26}" type="slidenum">
              <a:rPr lang="pt-BR" smtClean="0"/>
              <a:t>2</a:t>
            </a:fld>
            <a:endParaRPr lang="pt-BR"/>
          </a:p>
        </p:txBody>
      </p:sp>
      <p:pic>
        <p:nvPicPr>
          <p:cNvPr id="4" name="Imagem 3">
            <a:extLst>
              <a:ext uri="{FF2B5EF4-FFF2-40B4-BE49-F238E27FC236}">
                <a16:creationId xmlns:a16="http://schemas.microsoft.com/office/drawing/2014/main" id="{244BDCE7-90EE-3AD4-21C8-00DDC38951CB}"/>
              </a:ext>
            </a:extLst>
          </p:cNvPr>
          <p:cNvPicPr>
            <a:picLocks noChangeAspect="1"/>
          </p:cNvPicPr>
          <p:nvPr/>
        </p:nvPicPr>
        <p:blipFill>
          <a:blip r:embed="rId2"/>
          <a:stretch>
            <a:fillRect/>
          </a:stretch>
        </p:blipFill>
        <p:spPr>
          <a:xfrm>
            <a:off x="2351035" y="8382733"/>
            <a:ext cx="4297467" cy="2685917"/>
          </a:xfrm>
          <a:prstGeom prst="rect">
            <a:avLst/>
          </a:prstGeom>
        </p:spPr>
      </p:pic>
    </p:spTree>
    <p:extLst>
      <p:ext uri="{BB962C8B-B14F-4D97-AF65-F5344CB8AC3E}">
        <p14:creationId xmlns:p14="http://schemas.microsoft.com/office/powerpoint/2010/main" val="4279014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859E79AD-8723-26EA-40A0-0FF5B195E737}"/>
              </a:ext>
            </a:extLst>
          </p:cNvPr>
          <p:cNvSpPr txBox="1"/>
          <p:nvPr/>
        </p:nvSpPr>
        <p:spPr>
          <a:xfrm>
            <a:off x="653891" y="794879"/>
            <a:ext cx="8140974" cy="707886"/>
          </a:xfrm>
          <a:prstGeom prst="rect">
            <a:avLst/>
          </a:prstGeom>
          <a:noFill/>
        </p:spPr>
        <p:txBody>
          <a:bodyPr wrap="square" rtlCol="0">
            <a:spAutoFit/>
          </a:bodyPr>
          <a:lstStyle/>
          <a:p>
            <a:r>
              <a:rPr lang="pt-BR" sz="4000" dirty="0">
                <a:latin typeface="Impact" panose="020B0806030902050204" pitchFamily="34" charset="0"/>
              </a:rPr>
              <a:t>Agradecimentos</a:t>
            </a:r>
          </a:p>
        </p:txBody>
      </p:sp>
      <p:sp>
        <p:nvSpPr>
          <p:cNvPr id="9" name="CaixaDeTexto 8">
            <a:extLst>
              <a:ext uri="{FF2B5EF4-FFF2-40B4-BE49-F238E27FC236}">
                <a16:creationId xmlns:a16="http://schemas.microsoft.com/office/drawing/2014/main" id="{0572106B-78DF-D609-5AC4-F7365A780232}"/>
              </a:ext>
            </a:extLst>
          </p:cNvPr>
          <p:cNvSpPr txBox="1"/>
          <p:nvPr/>
        </p:nvSpPr>
        <p:spPr>
          <a:xfrm>
            <a:off x="653891" y="2114765"/>
            <a:ext cx="8140974" cy="3046988"/>
          </a:xfrm>
          <a:prstGeom prst="rect">
            <a:avLst/>
          </a:prstGeom>
          <a:noFill/>
        </p:spPr>
        <p:txBody>
          <a:bodyPr wrap="square" rtlCol="0">
            <a:spAutoFit/>
          </a:bodyPr>
          <a:lstStyle/>
          <a:p>
            <a:pPr algn="just"/>
            <a:r>
              <a:rPr lang="pt-BR" sz="2400" dirty="0">
                <a:latin typeface="Calibri" panose="020F0502020204030204" pitchFamily="34" charset="0"/>
                <a:ea typeface="Calibri" panose="020F0502020204030204" pitchFamily="34" charset="0"/>
                <a:cs typeface="Calibri" panose="020F0502020204030204" pitchFamily="34" charset="0"/>
              </a:rPr>
              <a:t>Agradeço sinceramente por dedicar seu tempo e atenção a este ebook. Sua leitura é de grande importância para mim, e espero que tenha encontrado insights úteis e inspiradores. Muito obrigado!</a:t>
            </a:r>
          </a:p>
          <a:p>
            <a:pPr algn="just"/>
            <a:endParaRPr lang="pt-BR" sz="2400" dirty="0">
              <a:latin typeface="Calibri" panose="020F0502020204030204" pitchFamily="34" charset="0"/>
              <a:ea typeface="Calibri" panose="020F0502020204030204" pitchFamily="34" charset="0"/>
              <a:cs typeface="Calibri" panose="020F0502020204030204" pitchFamily="34" charset="0"/>
            </a:endParaRPr>
          </a:p>
          <a:p>
            <a:pPr algn="just"/>
            <a:r>
              <a:rPr lang="pt-BR" sz="2400" dirty="0">
                <a:latin typeface="Calibri" panose="020F0502020204030204" pitchFamily="34" charset="0"/>
                <a:ea typeface="Calibri" panose="020F0502020204030204" pitchFamily="34" charset="0"/>
                <a:cs typeface="Calibri" panose="020F0502020204030204" pitchFamily="34" charset="0"/>
              </a:rPr>
              <a:t>Este conteúdo foi gerado por uma inteligência artificial e revisado por um especialista humano para assegurar melhor clareza e didática.</a:t>
            </a:r>
          </a:p>
        </p:txBody>
      </p:sp>
      <p:sp>
        <p:nvSpPr>
          <p:cNvPr id="3" name="Espaço Reservado para Número de Slide 2">
            <a:extLst>
              <a:ext uri="{FF2B5EF4-FFF2-40B4-BE49-F238E27FC236}">
                <a16:creationId xmlns:a16="http://schemas.microsoft.com/office/drawing/2014/main" id="{71FE0BAE-B711-B62D-1D1A-C8EAC5305FCE}"/>
              </a:ext>
            </a:extLst>
          </p:cNvPr>
          <p:cNvSpPr>
            <a:spLocks noGrp="1"/>
          </p:cNvSpPr>
          <p:nvPr>
            <p:ph type="sldNum" sz="quarter" idx="12"/>
          </p:nvPr>
        </p:nvSpPr>
        <p:spPr/>
        <p:txBody>
          <a:bodyPr/>
          <a:lstStyle/>
          <a:p>
            <a:fld id="{CF465CD7-5D72-4CB9-BAD8-1DEAEB8F1C26}" type="slidenum">
              <a:rPr lang="pt-BR" smtClean="0"/>
              <a:t>20</a:t>
            </a:fld>
            <a:endParaRPr lang="pt-BR"/>
          </a:p>
        </p:txBody>
      </p:sp>
      <p:sp>
        <p:nvSpPr>
          <p:cNvPr id="5" name="CaixaDeTexto 4">
            <a:extLst>
              <a:ext uri="{FF2B5EF4-FFF2-40B4-BE49-F238E27FC236}">
                <a16:creationId xmlns:a16="http://schemas.microsoft.com/office/drawing/2014/main" id="{24B23557-A8F6-26FA-37F6-F29E309DA430}"/>
              </a:ext>
            </a:extLst>
          </p:cNvPr>
          <p:cNvSpPr txBox="1"/>
          <p:nvPr/>
        </p:nvSpPr>
        <p:spPr>
          <a:xfrm>
            <a:off x="581891" y="182879"/>
            <a:ext cx="72000" cy="1224000"/>
          </a:xfrm>
          <a:prstGeom prst="rect">
            <a:avLst/>
          </a:prstGeom>
          <a:gradFill flip="none" rotWithShape="1">
            <a:gsLst>
              <a:gs pos="0">
                <a:srgbClr val="FA563D"/>
              </a:gs>
              <a:gs pos="74000">
                <a:srgbClr val="FA563D"/>
              </a:gs>
              <a:gs pos="83000">
                <a:srgbClr val="FFC000"/>
              </a:gs>
              <a:gs pos="100000">
                <a:srgbClr val="FFFF00"/>
              </a:gs>
            </a:gsLst>
            <a:lin ang="16200000" scaled="1"/>
            <a:tileRect/>
          </a:gradFill>
          <a:ln>
            <a:gradFill flip="none" rotWithShape="1">
              <a:gsLst>
                <a:gs pos="0">
                  <a:schemeClr val="accent4"/>
                </a:gs>
                <a:gs pos="74000">
                  <a:schemeClr val="accent1">
                    <a:lumMod val="45000"/>
                    <a:lumOff val="55000"/>
                  </a:schemeClr>
                </a:gs>
                <a:gs pos="83000">
                  <a:schemeClr val="accent1">
                    <a:lumMod val="45000"/>
                    <a:lumOff val="55000"/>
                  </a:schemeClr>
                </a:gs>
                <a:gs pos="100000">
                  <a:schemeClr val="accent1"/>
                </a:gs>
              </a:gsLst>
              <a:lin ang="10800000" scaled="1"/>
              <a:tileRect/>
            </a:gradFill>
          </a:ln>
        </p:spPr>
        <p:txBody>
          <a:bodyPr wrap="square" rtlCol="0">
            <a:spAutoFit/>
          </a:bodyPr>
          <a:lstStyle/>
          <a:p>
            <a:endParaRPr lang="pt-BR" sz="1196" dirty="0"/>
          </a:p>
        </p:txBody>
      </p:sp>
      <p:sp>
        <p:nvSpPr>
          <p:cNvPr id="8" name="Espaço Reservado para Rodapé 9">
            <a:extLst>
              <a:ext uri="{FF2B5EF4-FFF2-40B4-BE49-F238E27FC236}">
                <a16:creationId xmlns:a16="http://schemas.microsoft.com/office/drawing/2014/main" id="{ECA652A8-81EF-C8BA-FC1E-20ECE94BE7F7}"/>
              </a:ext>
            </a:extLst>
          </p:cNvPr>
          <p:cNvSpPr>
            <a:spLocks noGrp="1"/>
          </p:cNvSpPr>
          <p:nvPr>
            <p:ph type="ftr" sz="quarter" idx="11"/>
          </p:nvPr>
        </p:nvSpPr>
        <p:spPr>
          <a:xfrm>
            <a:off x="2981097" y="11120672"/>
            <a:ext cx="3037344" cy="638800"/>
          </a:xfrm>
        </p:spPr>
        <p:txBody>
          <a:bodyPr/>
          <a:lstStyle/>
          <a:p>
            <a:r>
              <a:rPr lang="pt-BR" dirty="0"/>
              <a:t>COMPUTAÇÃO QUÂNTICA</a:t>
            </a:r>
          </a:p>
        </p:txBody>
      </p:sp>
      <p:pic>
        <p:nvPicPr>
          <p:cNvPr id="11" name="Imagem 10">
            <a:extLst>
              <a:ext uri="{FF2B5EF4-FFF2-40B4-BE49-F238E27FC236}">
                <a16:creationId xmlns:a16="http://schemas.microsoft.com/office/drawing/2014/main" id="{BB5D9A40-7B02-DA0A-443D-E40141346286}"/>
              </a:ext>
            </a:extLst>
          </p:cNvPr>
          <p:cNvPicPr>
            <a:picLocks noChangeAspect="1"/>
          </p:cNvPicPr>
          <p:nvPr/>
        </p:nvPicPr>
        <p:blipFill>
          <a:blip r:embed="rId2"/>
          <a:stretch>
            <a:fillRect/>
          </a:stretch>
        </p:blipFill>
        <p:spPr>
          <a:xfrm>
            <a:off x="1831553" y="5472997"/>
            <a:ext cx="5336431" cy="5336431"/>
          </a:xfrm>
          <a:prstGeom prst="rect">
            <a:avLst/>
          </a:prstGeom>
        </p:spPr>
      </p:pic>
    </p:spTree>
    <p:extLst>
      <p:ext uri="{BB962C8B-B14F-4D97-AF65-F5344CB8AC3E}">
        <p14:creationId xmlns:p14="http://schemas.microsoft.com/office/powerpoint/2010/main" val="1921976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aixaDeTexto 6">
            <a:extLst>
              <a:ext uri="{FF2B5EF4-FFF2-40B4-BE49-F238E27FC236}">
                <a16:creationId xmlns:a16="http://schemas.microsoft.com/office/drawing/2014/main" id="{859E79AD-8723-26EA-40A0-0FF5B195E737}"/>
              </a:ext>
            </a:extLst>
          </p:cNvPr>
          <p:cNvSpPr txBox="1"/>
          <p:nvPr/>
        </p:nvSpPr>
        <p:spPr>
          <a:xfrm>
            <a:off x="653891" y="794879"/>
            <a:ext cx="8140974" cy="707886"/>
          </a:xfrm>
          <a:prstGeom prst="rect">
            <a:avLst/>
          </a:prstGeom>
          <a:noFill/>
        </p:spPr>
        <p:txBody>
          <a:bodyPr wrap="square" rtlCol="0">
            <a:spAutoFit/>
          </a:bodyPr>
          <a:lstStyle/>
          <a:p>
            <a:r>
              <a:rPr lang="pt-BR" sz="4000" dirty="0">
                <a:latin typeface="Impact" panose="020B0806030902050204" pitchFamily="34" charset="0"/>
              </a:rPr>
              <a:t>Bibliografia</a:t>
            </a:r>
          </a:p>
        </p:txBody>
      </p:sp>
      <p:sp>
        <p:nvSpPr>
          <p:cNvPr id="9" name="CaixaDeTexto 8">
            <a:extLst>
              <a:ext uri="{FF2B5EF4-FFF2-40B4-BE49-F238E27FC236}">
                <a16:creationId xmlns:a16="http://schemas.microsoft.com/office/drawing/2014/main" id="{0572106B-78DF-D609-5AC4-F7365A780232}"/>
              </a:ext>
            </a:extLst>
          </p:cNvPr>
          <p:cNvSpPr txBox="1"/>
          <p:nvPr/>
        </p:nvSpPr>
        <p:spPr>
          <a:xfrm>
            <a:off x="653891" y="3366049"/>
            <a:ext cx="8140974" cy="6370975"/>
          </a:xfrm>
          <a:prstGeom prst="rect">
            <a:avLst/>
          </a:prstGeom>
          <a:noFill/>
        </p:spPr>
        <p:txBody>
          <a:bodyPr wrap="square" rtlCol="0">
            <a:spAutoFit/>
          </a:bodyPr>
          <a:lstStyle/>
          <a:p>
            <a:pPr algn="just"/>
            <a:r>
              <a:rPr lang="pt-BR" sz="2400" dirty="0">
                <a:latin typeface="Calibri" panose="020F0502020204030204" pitchFamily="34" charset="0"/>
                <a:ea typeface="Calibri" panose="020F0502020204030204" pitchFamily="34" charset="0"/>
                <a:cs typeface="Calibri" panose="020F0502020204030204" pitchFamily="34" charset="0"/>
              </a:rPr>
              <a:t>Livro</a:t>
            </a:r>
          </a:p>
          <a:p>
            <a:pPr algn="just"/>
            <a:endParaRPr lang="pt-BR" sz="2400" dirty="0">
              <a:latin typeface="Calibri" panose="020F0502020204030204" pitchFamily="34" charset="0"/>
              <a:ea typeface="Calibri" panose="020F0502020204030204" pitchFamily="34" charset="0"/>
              <a:cs typeface="Calibri" panose="020F0502020204030204" pitchFamily="34" charset="0"/>
            </a:endParaRPr>
          </a:p>
          <a:p>
            <a:pPr algn="just"/>
            <a:r>
              <a:rPr lang="pt-BR" sz="2400" dirty="0">
                <a:latin typeface="Calibri" panose="020F0502020204030204" pitchFamily="34" charset="0"/>
                <a:ea typeface="Calibri" panose="020F0502020204030204" pitchFamily="34" charset="0"/>
                <a:cs typeface="Calibri" panose="020F0502020204030204" pitchFamily="34" charset="0"/>
              </a:rPr>
              <a:t>SILVA, João. Desvendando a Computação Quântica: Um Guia Prático para Iniciantes em Informática. 1ª ed. São Paulo: Editora Quântica, 2024.</a:t>
            </a:r>
          </a:p>
          <a:p>
            <a:pPr algn="just"/>
            <a:endParaRPr lang="pt-BR" sz="2400" dirty="0">
              <a:latin typeface="Calibri" panose="020F0502020204030204" pitchFamily="34" charset="0"/>
              <a:ea typeface="Calibri" panose="020F0502020204030204" pitchFamily="34" charset="0"/>
              <a:cs typeface="Calibri" panose="020F0502020204030204" pitchFamily="34" charset="0"/>
            </a:endParaRPr>
          </a:p>
          <a:p>
            <a:pPr algn="just"/>
            <a:r>
              <a:rPr lang="pt-BR" sz="2400" dirty="0">
                <a:latin typeface="Calibri" panose="020F0502020204030204" pitchFamily="34" charset="0"/>
                <a:ea typeface="Calibri" panose="020F0502020204030204" pitchFamily="34" charset="0"/>
                <a:cs typeface="Calibri" panose="020F0502020204030204" pitchFamily="34" charset="0"/>
              </a:rPr>
              <a:t>Artigos Online</a:t>
            </a:r>
          </a:p>
          <a:p>
            <a:pPr algn="just"/>
            <a:endParaRPr lang="pt-BR" sz="2400" dirty="0">
              <a:latin typeface="Calibri" panose="020F0502020204030204" pitchFamily="34" charset="0"/>
              <a:ea typeface="Calibri" panose="020F0502020204030204" pitchFamily="34" charset="0"/>
              <a:cs typeface="Calibri" panose="020F0502020204030204" pitchFamily="34" charset="0"/>
            </a:endParaRPr>
          </a:p>
          <a:p>
            <a:pPr algn="just"/>
            <a:r>
              <a:rPr lang="pt-BR" sz="2400" dirty="0">
                <a:latin typeface="Calibri" panose="020F0502020204030204" pitchFamily="34" charset="0"/>
                <a:ea typeface="Calibri" panose="020F0502020204030204" pitchFamily="34" charset="0"/>
                <a:cs typeface="Calibri" panose="020F0502020204030204" pitchFamily="34" charset="0"/>
              </a:rPr>
              <a:t>IBM Quantum. "Qiskit." Acessado em 18 de junho de 2024. https://qiskit.org/.</a:t>
            </a:r>
          </a:p>
          <a:p>
            <a:pPr algn="just"/>
            <a:endParaRPr lang="pt-BR" sz="2400" dirty="0">
              <a:latin typeface="Calibri" panose="020F0502020204030204" pitchFamily="34" charset="0"/>
              <a:ea typeface="Calibri" panose="020F0502020204030204" pitchFamily="34" charset="0"/>
              <a:cs typeface="Calibri" panose="020F0502020204030204" pitchFamily="34" charset="0"/>
            </a:endParaRPr>
          </a:p>
          <a:p>
            <a:pPr algn="just"/>
            <a:r>
              <a:rPr lang="pt-BR" sz="2400" dirty="0">
                <a:latin typeface="Calibri" panose="020F0502020204030204" pitchFamily="34" charset="0"/>
                <a:ea typeface="Calibri" panose="020F0502020204030204" pitchFamily="34" charset="0"/>
                <a:cs typeface="Calibri" panose="020F0502020204030204" pitchFamily="34" charset="0"/>
              </a:rPr>
              <a:t>Microsoft Quantum. "Q# </a:t>
            </a:r>
            <a:r>
              <a:rPr lang="pt-BR" sz="2400" dirty="0" err="1">
                <a:latin typeface="Calibri" panose="020F0502020204030204" pitchFamily="34" charset="0"/>
                <a:ea typeface="Calibri" panose="020F0502020204030204" pitchFamily="34" charset="0"/>
                <a:cs typeface="Calibri" panose="020F0502020204030204" pitchFamily="34" charset="0"/>
              </a:rPr>
              <a:t>Programming</a:t>
            </a:r>
            <a:r>
              <a:rPr lang="pt-BR" sz="2400" dirty="0">
                <a:latin typeface="Calibri" panose="020F0502020204030204" pitchFamily="34" charset="0"/>
                <a:ea typeface="Calibri" panose="020F0502020204030204" pitchFamily="34" charset="0"/>
                <a:cs typeface="Calibri" panose="020F0502020204030204" pitchFamily="34" charset="0"/>
              </a:rPr>
              <a:t> </a:t>
            </a:r>
            <a:r>
              <a:rPr lang="pt-BR" sz="2400" dirty="0" err="1">
                <a:latin typeface="Calibri" panose="020F0502020204030204" pitchFamily="34" charset="0"/>
                <a:ea typeface="Calibri" panose="020F0502020204030204" pitchFamily="34" charset="0"/>
                <a:cs typeface="Calibri" panose="020F0502020204030204" pitchFamily="34" charset="0"/>
              </a:rPr>
              <a:t>Language</a:t>
            </a:r>
            <a:r>
              <a:rPr lang="pt-BR" sz="2400" dirty="0">
                <a:latin typeface="Calibri" panose="020F0502020204030204" pitchFamily="34" charset="0"/>
                <a:ea typeface="Calibri" panose="020F0502020204030204" pitchFamily="34" charset="0"/>
                <a:cs typeface="Calibri" panose="020F0502020204030204" pitchFamily="34" charset="0"/>
              </a:rPr>
              <a:t>." Acessado em 18 de junho de 2024. https://docs.microsoft.com/</a:t>
            </a:r>
            <a:r>
              <a:rPr lang="pt-BR" sz="2400" dirty="0" err="1">
                <a:latin typeface="Calibri" panose="020F0502020204030204" pitchFamily="34" charset="0"/>
                <a:ea typeface="Calibri" panose="020F0502020204030204" pitchFamily="34" charset="0"/>
                <a:cs typeface="Calibri" panose="020F0502020204030204" pitchFamily="34" charset="0"/>
              </a:rPr>
              <a:t>en-us</a:t>
            </a:r>
            <a:r>
              <a:rPr lang="pt-BR" sz="2400" dirty="0">
                <a:latin typeface="Calibri" panose="020F0502020204030204" pitchFamily="34" charset="0"/>
                <a:ea typeface="Calibri" panose="020F0502020204030204" pitchFamily="34" charset="0"/>
                <a:cs typeface="Calibri" panose="020F0502020204030204" pitchFamily="34" charset="0"/>
              </a:rPr>
              <a:t>/quantum/.</a:t>
            </a:r>
          </a:p>
          <a:p>
            <a:pPr algn="just"/>
            <a:endParaRPr lang="pt-BR" sz="2400" dirty="0">
              <a:latin typeface="Calibri" panose="020F0502020204030204" pitchFamily="34" charset="0"/>
              <a:ea typeface="Calibri" panose="020F0502020204030204" pitchFamily="34" charset="0"/>
              <a:cs typeface="Calibri" panose="020F0502020204030204" pitchFamily="34" charset="0"/>
            </a:endParaRPr>
          </a:p>
          <a:p>
            <a:pPr algn="just"/>
            <a:r>
              <a:rPr lang="pt-BR" sz="2400" dirty="0">
                <a:latin typeface="Calibri" panose="020F0502020204030204" pitchFamily="34" charset="0"/>
                <a:ea typeface="Calibri" panose="020F0502020204030204" pitchFamily="34" charset="0"/>
                <a:cs typeface="Calibri" panose="020F0502020204030204" pitchFamily="34" charset="0"/>
              </a:rPr>
              <a:t>Google AI Quantum. "</a:t>
            </a:r>
            <a:r>
              <a:rPr lang="pt-BR" sz="2400" dirty="0" err="1">
                <a:latin typeface="Calibri" panose="020F0502020204030204" pitchFamily="34" charset="0"/>
                <a:ea typeface="Calibri" panose="020F0502020204030204" pitchFamily="34" charset="0"/>
                <a:cs typeface="Calibri" panose="020F0502020204030204" pitchFamily="34" charset="0"/>
              </a:rPr>
              <a:t>Cirq</a:t>
            </a:r>
            <a:r>
              <a:rPr lang="pt-BR" sz="2400" dirty="0">
                <a:latin typeface="Calibri" panose="020F0502020204030204" pitchFamily="34" charset="0"/>
                <a:ea typeface="Calibri" panose="020F0502020204030204" pitchFamily="34" charset="0"/>
                <a:cs typeface="Calibri" panose="020F0502020204030204" pitchFamily="34" charset="0"/>
              </a:rPr>
              <a:t>." Acessado em 18 de junho de 2024. https://quantumai.google/cirq.</a:t>
            </a:r>
          </a:p>
        </p:txBody>
      </p:sp>
      <p:sp>
        <p:nvSpPr>
          <p:cNvPr id="3" name="Espaço Reservado para Número de Slide 2">
            <a:extLst>
              <a:ext uri="{FF2B5EF4-FFF2-40B4-BE49-F238E27FC236}">
                <a16:creationId xmlns:a16="http://schemas.microsoft.com/office/drawing/2014/main" id="{71FE0BAE-B711-B62D-1D1A-C8EAC5305FCE}"/>
              </a:ext>
            </a:extLst>
          </p:cNvPr>
          <p:cNvSpPr>
            <a:spLocks noGrp="1"/>
          </p:cNvSpPr>
          <p:nvPr>
            <p:ph type="sldNum" sz="quarter" idx="12"/>
          </p:nvPr>
        </p:nvSpPr>
        <p:spPr/>
        <p:txBody>
          <a:bodyPr/>
          <a:lstStyle/>
          <a:p>
            <a:fld id="{CF465CD7-5D72-4CB9-BAD8-1DEAEB8F1C26}" type="slidenum">
              <a:rPr lang="pt-BR" smtClean="0"/>
              <a:t>21</a:t>
            </a:fld>
            <a:endParaRPr lang="pt-BR"/>
          </a:p>
        </p:txBody>
      </p:sp>
      <p:sp>
        <p:nvSpPr>
          <p:cNvPr id="5" name="CaixaDeTexto 4">
            <a:extLst>
              <a:ext uri="{FF2B5EF4-FFF2-40B4-BE49-F238E27FC236}">
                <a16:creationId xmlns:a16="http://schemas.microsoft.com/office/drawing/2014/main" id="{24B23557-A8F6-26FA-37F6-F29E309DA430}"/>
              </a:ext>
            </a:extLst>
          </p:cNvPr>
          <p:cNvSpPr txBox="1"/>
          <p:nvPr/>
        </p:nvSpPr>
        <p:spPr>
          <a:xfrm>
            <a:off x="581891" y="182879"/>
            <a:ext cx="72000" cy="1224000"/>
          </a:xfrm>
          <a:prstGeom prst="rect">
            <a:avLst/>
          </a:prstGeom>
          <a:gradFill flip="none" rotWithShape="1">
            <a:gsLst>
              <a:gs pos="0">
                <a:srgbClr val="FA563D"/>
              </a:gs>
              <a:gs pos="74000">
                <a:srgbClr val="FA563D"/>
              </a:gs>
              <a:gs pos="83000">
                <a:srgbClr val="FFC000"/>
              </a:gs>
              <a:gs pos="100000">
                <a:srgbClr val="FFFF00"/>
              </a:gs>
            </a:gsLst>
            <a:lin ang="16200000" scaled="1"/>
            <a:tileRect/>
          </a:gradFill>
          <a:ln>
            <a:gradFill flip="none" rotWithShape="1">
              <a:gsLst>
                <a:gs pos="0">
                  <a:schemeClr val="accent4"/>
                </a:gs>
                <a:gs pos="74000">
                  <a:schemeClr val="accent1">
                    <a:lumMod val="45000"/>
                    <a:lumOff val="55000"/>
                  </a:schemeClr>
                </a:gs>
                <a:gs pos="83000">
                  <a:schemeClr val="accent1">
                    <a:lumMod val="45000"/>
                    <a:lumOff val="55000"/>
                  </a:schemeClr>
                </a:gs>
                <a:gs pos="100000">
                  <a:schemeClr val="accent1"/>
                </a:gs>
              </a:gsLst>
              <a:lin ang="10800000" scaled="1"/>
              <a:tileRect/>
            </a:gradFill>
          </a:ln>
        </p:spPr>
        <p:txBody>
          <a:bodyPr wrap="square" rtlCol="0">
            <a:spAutoFit/>
          </a:bodyPr>
          <a:lstStyle/>
          <a:p>
            <a:endParaRPr lang="pt-BR" sz="1196" dirty="0"/>
          </a:p>
        </p:txBody>
      </p:sp>
      <p:sp>
        <p:nvSpPr>
          <p:cNvPr id="8" name="Espaço Reservado para Rodapé 9">
            <a:extLst>
              <a:ext uri="{FF2B5EF4-FFF2-40B4-BE49-F238E27FC236}">
                <a16:creationId xmlns:a16="http://schemas.microsoft.com/office/drawing/2014/main" id="{ECA652A8-81EF-C8BA-FC1E-20ECE94BE7F7}"/>
              </a:ext>
            </a:extLst>
          </p:cNvPr>
          <p:cNvSpPr>
            <a:spLocks noGrp="1"/>
          </p:cNvSpPr>
          <p:nvPr>
            <p:ph type="ftr" sz="quarter" idx="11"/>
          </p:nvPr>
        </p:nvSpPr>
        <p:spPr>
          <a:xfrm>
            <a:off x="2981097" y="11120672"/>
            <a:ext cx="3037344" cy="638800"/>
          </a:xfrm>
        </p:spPr>
        <p:txBody>
          <a:bodyPr/>
          <a:lstStyle/>
          <a:p>
            <a:r>
              <a:rPr lang="pt-BR" dirty="0"/>
              <a:t>COMPUTAÇÃO QUÂNTICA</a:t>
            </a:r>
          </a:p>
        </p:txBody>
      </p:sp>
      <p:sp>
        <p:nvSpPr>
          <p:cNvPr id="6" name="CaixaDeTexto 5">
            <a:extLst>
              <a:ext uri="{FF2B5EF4-FFF2-40B4-BE49-F238E27FC236}">
                <a16:creationId xmlns:a16="http://schemas.microsoft.com/office/drawing/2014/main" id="{C5941112-02A6-7DD5-1DEC-0676071902E9}"/>
              </a:ext>
            </a:extLst>
          </p:cNvPr>
          <p:cNvSpPr txBox="1"/>
          <p:nvPr/>
        </p:nvSpPr>
        <p:spPr>
          <a:xfrm>
            <a:off x="930065" y="1977330"/>
            <a:ext cx="5088376" cy="274870"/>
          </a:xfrm>
          <a:prstGeom prst="rect">
            <a:avLst/>
          </a:prstGeom>
          <a:gradFill flip="none" rotWithShape="1">
            <a:gsLst>
              <a:gs pos="0">
                <a:srgbClr val="FA563D"/>
              </a:gs>
              <a:gs pos="74000">
                <a:srgbClr val="FA563D"/>
              </a:gs>
              <a:gs pos="83000">
                <a:srgbClr val="FFC000"/>
              </a:gs>
              <a:gs pos="100000">
                <a:srgbClr val="FFC000"/>
              </a:gs>
            </a:gsLst>
            <a:lin ang="10800000" scaled="1"/>
            <a:tileRect/>
          </a:gradFill>
          <a:ln>
            <a:noFill/>
          </a:ln>
        </p:spPr>
        <p:txBody>
          <a:bodyPr wrap="square" rtlCol="0">
            <a:spAutoFit/>
          </a:bodyPr>
          <a:lstStyle/>
          <a:p>
            <a:endParaRPr lang="pt-BR" sz="1196" dirty="0"/>
          </a:p>
        </p:txBody>
      </p:sp>
    </p:spTree>
    <p:extLst>
      <p:ext uri="{BB962C8B-B14F-4D97-AF65-F5344CB8AC3E}">
        <p14:creationId xmlns:p14="http://schemas.microsoft.com/office/powerpoint/2010/main" val="41687143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aixaDeTexto 2">
            <a:extLst>
              <a:ext uri="{FF2B5EF4-FFF2-40B4-BE49-F238E27FC236}">
                <a16:creationId xmlns:a16="http://schemas.microsoft.com/office/drawing/2014/main" id="{88B14FDA-8448-0096-F96C-7D1A0D7F3E66}"/>
              </a:ext>
            </a:extLst>
          </p:cNvPr>
          <p:cNvSpPr txBox="1"/>
          <p:nvPr/>
        </p:nvSpPr>
        <p:spPr>
          <a:xfrm>
            <a:off x="2133032" y="5528914"/>
            <a:ext cx="4733474" cy="1323439"/>
          </a:xfrm>
          <a:prstGeom prst="rect">
            <a:avLst/>
          </a:prstGeom>
          <a:noFill/>
        </p:spPr>
        <p:txBody>
          <a:bodyPr wrap="square" rtlCol="0">
            <a:spAutoFit/>
          </a:bodyPr>
          <a:lstStyle/>
          <a:p>
            <a:pPr algn="ctr"/>
            <a:r>
              <a:rPr lang="pt-BR" sz="4000" dirty="0">
                <a:solidFill>
                  <a:schemeClr val="bg1"/>
                </a:solidFill>
                <a:latin typeface="Impact" panose="020B0806030902050204" pitchFamily="34" charset="0"/>
              </a:rPr>
              <a:t>O que é Computação Quântica?</a:t>
            </a:r>
          </a:p>
        </p:txBody>
      </p:sp>
      <p:sp>
        <p:nvSpPr>
          <p:cNvPr id="4" name="CaixaDeTexto 3">
            <a:extLst>
              <a:ext uri="{FF2B5EF4-FFF2-40B4-BE49-F238E27FC236}">
                <a16:creationId xmlns:a16="http://schemas.microsoft.com/office/drawing/2014/main" id="{02355F23-8A57-0FF8-E38F-57EA9D6D12DC}"/>
              </a:ext>
            </a:extLst>
          </p:cNvPr>
          <p:cNvSpPr txBox="1"/>
          <p:nvPr/>
        </p:nvSpPr>
        <p:spPr>
          <a:xfrm>
            <a:off x="2011680" y="358268"/>
            <a:ext cx="4733474" cy="5170646"/>
          </a:xfrm>
          <a:prstGeom prst="rect">
            <a:avLst/>
          </a:prstGeom>
          <a:noFill/>
          <a:ln>
            <a:solidFill>
              <a:schemeClr val="tx1"/>
            </a:solidFill>
          </a:ln>
        </p:spPr>
        <p:txBody>
          <a:bodyPr wrap="square" rtlCol="0">
            <a:spAutoFit/>
          </a:bodyPr>
          <a:lstStyle/>
          <a:p>
            <a:pPr algn="ctr"/>
            <a:r>
              <a:rPr lang="pt-BR" sz="33000" dirty="0">
                <a:ln>
                  <a:solidFill>
                    <a:srgbClr val="FA563D"/>
                  </a:solidFill>
                </a:ln>
                <a:noFill/>
                <a:latin typeface="Impact" panose="020B0806030902050204" pitchFamily="34" charset="0"/>
              </a:rPr>
              <a:t>01</a:t>
            </a:r>
            <a:endParaRPr lang="pt-BR" sz="4000" dirty="0">
              <a:ln>
                <a:solidFill>
                  <a:srgbClr val="FA563D"/>
                </a:solidFill>
              </a:ln>
              <a:noFill/>
              <a:latin typeface="Impact" panose="020B0806030902050204" pitchFamily="34" charset="0"/>
            </a:endParaRPr>
          </a:p>
        </p:txBody>
      </p:sp>
      <p:sp>
        <p:nvSpPr>
          <p:cNvPr id="5" name="CaixaDeTexto 4">
            <a:extLst>
              <a:ext uri="{FF2B5EF4-FFF2-40B4-BE49-F238E27FC236}">
                <a16:creationId xmlns:a16="http://schemas.microsoft.com/office/drawing/2014/main" id="{831C7167-18EC-E829-B82D-AA220A41B6A9}"/>
              </a:ext>
            </a:extLst>
          </p:cNvPr>
          <p:cNvSpPr txBox="1"/>
          <p:nvPr/>
        </p:nvSpPr>
        <p:spPr>
          <a:xfrm>
            <a:off x="1955581" y="7177083"/>
            <a:ext cx="5088376" cy="274870"/>
          </a:xfrm>
          <a:prstGeom prst="rect">
            <a:avLst/>
          </a:prstGeom>
          <a:gradFill flip="none" rotWithShape="1">
            <a:gsLst>
              <a:gs pos="0">
                <a:srgbClr val="FA563D"/>
              </a:gs>
              <a:gs pos="74000">
                <a:srgbClr val="FA563D"/>
              </a:gs>
              <a:gs pos="83000">
                <a:srgbClr val="FFC000"/>
              </a:gs>
              <a:gs pos="100000">
                <a:srgbClr val="FFC000"/>
              </a:gs>
            </a:gsLst>
            <a:lin ang="10800000" scaled="1"/>
            <a:tileRect/>
          </a:gradFill>
          <a:ln>
            <a:noFill/>
          </a:ln>
        </p:spPr>
        <p:txBody>
          <a:bodyPr wrap="square" rtlCol="0">
            <a:spAutoFit/>
          </a:bodyPr>
          <a:lstStyle/>
          <a:p>
            <a:endParaRPr lang="pt-BR" sz="1196" dirty="0"/>
          </a:p>
        </p:txBody>
      </p:sp>
      <p:sp>
        <p:nvSpPr>
          <p:cNvPr id="2" name="CaixaDeTexto 1">
            <a:extLst>
              <a:ext uri="{FF2B5EF4-FFF2-40B4-BE49-F238E27FC236}">
                <a16:creationId xmlns:a16="http://schemas.microsoft.com/office/drawing/2014/main" id="{6B2ACF2D-FD4B-1929-D36C-66760C71137F}"/>
              </a:ext>
            </a:extLst>
          </p:cNvPr>
          <p:cNvSpPr txBox="1"/>
          <p:nvPr/>
        </p:nvSpPr>
        <p:spPr>
          <a:xfrm>
            <a:off x="429282" y="8051553"/>
            <a:ext cx="8140974" cy="3416320"/>
          </a:xfrm>
          <a:prstGeom prst="rect">
            <a:avLst/>
          </a:prstGeom>
          <a:noFill/>
        </p:spPr>
        <p:txBody>
          <a:bodyPr wrap="square" rtlCol="0">
            <a:spAutoFit/>
          </a:bodyPr>
          <a:lstStyle/>
          <a:p>
            <a:pPr algn="just"/>
            <a:r>
              <a:rPr lang="pt-BR" sz="2400" dirty="0">
                <a:solidFill>
                  <a:schemeClr val="bg1"/>
                </a:solidFill>
                <a:latin typeface="Calibri" panose="020F0502020204030204" pitchFamily="34" charset="0"/>
                <a:ea typeface="Calibri" panose="020F0502020204030204" pitchFamily="34" charset="0"/>
                <a:cs typeface="Calibri" panose="020F0502020204030204" pitchFamily="34" charset="0"/>
              </a:rPr>
              <a:t>A </a:t>
            </a:r>
            <a:r>
              <a:rPr lang="pt-BR" sz="2400" dirty="0">
                <a:solidFill>
                  <a:srgbClr val="FA563D"/>
                </a:solidFill>
                <a:latin typeface="Calibri" panose="020F0502020204030204" pitchFamily="34" charset="0"/>
                <a:ea typeface="Calibri" panose="020F0502020204030204" pitchFamily="34" charset="0"/>
                <a:cs typeface="Calibri" panose="020F0502020204030204" pitchFamily="34" charset="0"/>
              </a:rPr>
              <a:t>computação quântica</a:t>
            </a:r>
            <a:r>
              <a:rPr lang="pt-BR" sz="2400" dirty="0">
                <a:solidFill>
                  <a:schemeClr val="bg1"/>
                </a:solidFill>
                <a:latin typeface="Calibri" panose="020F0502020204030204" pitchFamily="34" charset="0"/>
                <a:ea typeface="Calibri" panose="020F0502020204030204" pitchFamily="34" charset="0"/>
                <a:cs typeface="Calibri" panose="020F0502020204030204" pitchFamily="34" charset="0"/>
              </a:rPr>
              <a:t> é uma área da computação que utiliza princípios da mecânica quântica, a teoria que descreve o comportamento das partículas subatômicas, para processar informações de maneira revolucionária. Enquanto os computadores clássicos usam bits como unidades básicas de informação, que podem estar em um estado de 0 ou 1, os computadores quânticos usam </a:t>
            </a:r>
            <a:r>
              <a:rPr lang="pt-BR" sz="2400" dirty="0">
                <a:solidFill>
                  <a:srgbClr val="FA563D"/>
                </a:solidFill>
                <a:latin typeface="Calibri" panose="020F0502020204030204" pitchFamily="34" charset="0"/>
                <a:ea typeface="Calibri" panose="020F0502020204030204" pitchFamily="34" charset="0"/>
                <a:cs typeface="Calibri" panose="020F0502020204030204" pitchFamily="34" charset="0"/>
              </a:rPr>
              <a:t>qubits</a:t>
            </a:r>
            <a:r>
              <a:rPr lang="pt-BR" sz="2400" dirty="0">
                <a:solidFill>
                  <a:schemeClr val="bg1"/>
                </a:solidFill>
                <a:latin typeface="Calibri" panose="020F0502020204030204" pitchFamily="34" charset="0"/>
                <a:ea typeface="Calibri" panose="020F0502020204030204" pitchFamily="34" charset="0"/>
                <a:cs typeface="Calibri" panose="020F0502020204030204" pitchFamily="34" charset="0"/>
              </a:rPr>
              <a:t>, que podem estar em um estado de 0, 1, ou ambos ao mesmo tempo, graças a um fenômeno chamado superposição.</a:t>
            </a:r>
          </a:p>
        </p:txBody>
      </p:sp>
      <p:sp>
        <p:nvSpPr>
          <p:cNvPr id="7" name="Espaço Reservado para Número de Slide 6">
            <a:extLst>
              <a:ext uri="{FF2B5EF4-FFF2-40B4-BE49-F238E27FC236}">
                <a16:creationId xmlns:a16="http://schemas.microsoft.com/office/drawing/2014/main" id="{A4D50162-FE87-64C7-2356-1927BA5AE3F7}"/>
              </a:ext>
            </a:extLst>
          </p:cNvPr>
          <p:cNvSpPr>
            <a:spLocks noGrp="1"/>
          </p:cNvSpPr>
          <p:nvPr>
            <p:ph type="sldNum" sz="quarter" idx="12"/>
          </p:nvPr>
        </p:nvSpPr>
        <p:spPr/>
        <p:txBody>
          <a:bodyPr/>
          <a:lstStyle/>
          <a:p>
            <a:fld id="{CF465CD7-5D72-4CB9-BAD8-1DEAEB8F1C26}" type="slidenum">
              <a:rPr lang="pt-BR" smtClean="0"/>
              <a:t>3</a:t>
            </a:fld>
            <a:endParaRPr lang="pt-BR" dirty="0"/>
          </a:p>
        </p:txBody>
      </p:sp>
    </p:spTree>
    <p:extLst>
      <p:ext uri="{BB962C8B-B14F-4D97-AF65-F5344CB8AC3E}">
        <p14:creationId xmlns:p14="http://schemas.microsoft.com/office/powerpoint/2010/main" val="25890977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ixaDeTexto 5">
            <a:extLst>
              <a:ext uri="{FF2B5EF4-FFF2-40B4-BE49-F238E27FC236}">
                <a16:creationId xmlns:a16="http://schemas.microsoft.com/office/drawing/2014/main" id="{46343D8E-0C3E-3092-8D99-69B1FAC35F9B}"/>
              </a:ext>
            </a:extLst>
          </p:cNvPr>
          <p:cNvSpPr txBox="1"/>
          <p:nvPr/>
        </p:nvSpPr>
        <p:spPr>
          <a:xfrm>
            <a:off x="581891" y="182879"/>
            <a:ext cx="72000" cy="1224000"/>
          </a:xfrm>
          <a:prstGeom prst="rect">
            <a:avLst/>
          </a:prstGeom>
          <a:gradFill flip="none" rotWithShape="1">
            <a:gsLst>
              <a:gs pos="0">
                <a:srgbClr val="FA563D"/>
              </a:gs>
              <a:gs pos="74000">
                <a:srgbClr val="FA563D"/>
              </a:gs>
              <a:gs pos="83000">
                <a:srgbClr val="FFC000"/>
              </a:gs>
              <a:gs pos="100000">
                <a:srgbClr val="FFFF00"/>
              </a:gs>
            </a:gsLst>
            <a:lin ang="16200000" scaled="1"/>
            <a:tileRect/>
          </a:gradFill>
          <a:ln>
            <a:gradFill flip="none" rotWithShape="1">
              <a:gsLst>
                <a:gs pos="0">
                  <a:schemeClr val="accent4"/>
                </a:gs>
                <a:gs pos="74000">
                  <a:schemeClr val="accent1">
                    <a:lumMod val="45000"/>
                    <a:lumOff val="55000"/>
                  </a:schemeClr>
                </a:gs>
                <a:gs pos="83000">
                  <a:schemeClr val="accent1">
                    <a:lumMod val="45000"/>
                    <a:lumOff val="55000"/>
                  </a:schemeClr>
                </a:gs>
                <a:gs pos="100000">
                  <a:schemeClr val="accent1"/>
                </a:gs>
              </a:gsLst>
              <a:lin ang="10800000" scaled="1"/>
              <a:tileRect/>
            </a:gradFill>
          </a:ln>
        </p:spPr>
        <p:txBody>
          <a:bodyPr wrap="square" rtlCol="0">
            <a:spAutoFit/>
          </a:bodyPr>
          <a:lstStyle/>
          <a:p>
            <a:endParaRPr lang="pt-BR" sz="1196" dirty="0"/>
          </a:p>
        </p:txBody>
      </p:sp>
      <p:sp>
        <p:nvSpPr>
          <p:cNvPr id="7" name="CaixaDeTexto 6">
            <a:extLst>
              <a:ext uri="{FF2B5EF4-FFF2-40B4-BE49-F238E27FC236}">
                <a16:creationId xmlns:a16="http://schemas.microsoft.com/office/drawing/2014/main" id="{859E79AD-8723-26EA-40A0-0FF5B195E737}"/>
              </a:ext>
            </a:extLst>
          </p:cNvPr>
          <p:cNvSpPr txBox="1"/>
          <p:nvPr/>
        </p:nvSpPr>
        <p:spPr>
          <a:xfrm>
            <a:off x="653891" y="794879"/>
            <a:ext cx="8140974" cy="707886"/>
          </a:xfrm>
          <a:prstGeom prst="rect">
            <a:avLst/>
          </a:prstGeom>
          <a:noFill/>
        </p:spPr>
        <p:txBody>
          <a:bodyPr wrap="square" rtlCol="0">
            <a:spAutoFit/>
          </a:bodyPr>
          <a:lstStyle/>
          <a:p>
            <a:r>
              <a:rPr lang="pt-BR" sz="4000" dirty="0">
                <a:latin typeface="Impact" panose="020B0806030902050204" pitchFamily="34" charset="0"/>
              </a:rPr>
              <a:t>Superposição e Qubits</a:t>
            </a:r>
          </a:p>
        </p:txBody>
      </p:sp>
      <p:sp>
        <p:nvSpPr>
          <p:cNvPr id="9" name="CaixaDeTexto 8">
            <a:extLst>
              <a:ext uri="{FF2B5EF4-FFF2-40B4-BE49-F238E27FC236}">
                <a16:creationId xmlns:a16="http://schemas.microsoft.com/office/drawing/2014/main" id="{0572106B-78DF-D609-5AC4-F7365A780232}"/>
              </a:ext>
            </a:extLst>
          </p:cNvPr>
          <p:cNvSpPr txBox="1"/>
          <p:nvPr/>
        </p:nvSpPr>
        <p:spPr>
          <a:xfrm>
            <a:off x="653891" y="2750422"/>
            <a:ext cx="8140974" cy="2677656"/>
          </a:xfrm>
          <a:prstGeom prst="rect">
            <a:avLst/>
          </a:prstGeom>
          <a:noFill/>
        </p:spPr>
        <p:txBody>
          <a:bodyPr wrap="square" rtlCol="0">
            <a:spAutoFit/>
          </a:bodyPr>
          <a:lstStyle/>
          <a:p>
            <a:pPr algn="just"/>
            <a:r>
              <a:rPr lang="pt-BR" sz="2400" dirty="0">
                <a:latin typeface="Calibri" panose="020F0502020204030204" pitchFamily="34" charset="0"/>
                <a:ea typeface="Calibri" panose="020F0502020204030204" pitchFamily="34" charset="0"/>
                <a:cs typeface="Calibri" panose="020F0502020204030204" pitchFamily="34" charset="0"/>
              </a:rPr>
              <a:t>A superposição é um dos princípios fundamentais da mecânica quântica que permite que um </a:t>
            </a:r>
            <a:r>
              <a:rPr lang="pt-BR" sz="2400" b="1" dirty="0">
                <a:latin typeface="Calibri" panose="020F0502020204030204" pitchFamily="34" charset="0"/>
                <a:ea typeface="Calibri" panose="020F0502020204030204" pitchFamily="34" charset="0"/>
                <a:cs typeface="Calibri" panose="020F0502020204030204" pitchFamily="34" charset="0"/>
              </a:rPr>
              <a:t>qubit</a:t>
            </a:r>
            <a:r>
              <a:rPr lang="pt-BR" sz="2400" dirty="0">
                <a:latin typeface="Calibri" panose="020F0502020204030204" pitchFamily="34" charset="0"/>
                <a:ea typeface="Calibri" panose="020F0502020204030204" pitchFamily="34" charset="0"/>
                <a:cs typeface="Calibri" panose="020F0502020204030204" pitchFamily="34" charset="0"/>
              </a:rPr>
              <a:t> exista em múltiplos estados ao mesmo tempo. Por exemplo, um </a:t>
            </a:r>
            <a:r>
              <a:rPr lang="pt-BR" sz="2400" b="1" dirty="0">
                <a:latin typeface="Calibri" panose="020F0502020204030204" pitchFamily="34" charset="0"/>
                <a:ea typeface="Calibri" panose="020F0502020204030204" pitchFamily="34" charset="0"/>
                <a:cs typeface="Calibri" panose="020F0502020204030204" pitchFamily="34" charset="0"/>
              </a:rPr>
              <a:t>qubit</a:t>
            </a:r>
            <a:r>
              <a:rPr lang="pt-BR" sz="2400" dirty="0">
                <a:latin typeface="Calibri" panose="020F0502020204030204" pitchFamily="34" charset="0"/>
                <a:ea typeface="Calibri" panose="020F0502020204030204" pitchFamily="34" charset="0"/>
                <a:cs typeface="Calibri" panose="020F0502020204030204" pitchFamily="34" charset="0"/>
              </a:rPr>
              <a:t> pode estar simultaneamente em um estado de 0 e 1. Isso significa que um computador quântico com n </a:t>
            </a:r>
            <a:r>
              <a:rPr lang="pt-BR" sz="2400" b="1" dirty="0">
                <a:latin typeface="Calibri" panose="020F0502020204030204" pitchFamily="34" charset="0"/>
                <a:ea typeface="Calibri" panose="020F0502020204030204" pitchFamily="34" charset="0"/>
                <a:cs typeface="Calibri" panose="020F0502020204030204" pitchFamily="34" charset="0"/>
              </a:rPr>
              <a:t>qubits</a:t>
            </a:r>
            <a:r>
              <a:rPr lang="pt-BR" sz="2400" dirty="0">
                <a:latin typeface="Calibri" panose="020F0502020204030204" pitchFamily="34" charset="0"/>
                <a:ea typeface="Calibri" panose="020F0502020204030204" pitchFamily="34" charset="0"/>
                <a:cs typeface="Calibri" panose="020F0502020204030204" pitchFamily="34" charset="0"/>
              </a:rPr>
              <a:t> pode representar 2</a:t>
            </a:r>
            <a:r>
              <a:rPr lang="pt-BR" sz="2400" baseline="30000" dirty="0">
                <a:latin typeface="Calibri" panose="020F0502020204030204" pitchFamily="34" charset="0"/>
                <a:ea typeface="Calibri" panose="020F0502020204030204" pitchFamily="34" charset="0"/>
                <a:cs typeface="Calibri" panose="020F0502020204030204" pitchFamily="34" charset="0"/>
              </a:rPr>
              <a:t>n</a:t>
            </a:r>
            <a:r>
              <a:rPr lang="pt-BR" sz="2400" dirty="0">
                <a:latin typeface="Calibri" panose="020F0502020204030204" pitchFamily="34" charset="0"/>
                <a:ea typeface="Calibri" panose="020F0502020204030204" pitchFamily="34" charset="0"/>
                <a:cs typeface="Calibri" panose="020F0502020204030204" pitchFamily="34" charset="0"/>
              </a:rPr>
              <a:t> estados simultaneamente, o que dá a ele um enorme potencial de processamento paralelo.</a:t>
            </a:r>
          </a:p>
        </p:txBody>
      </p:sp>
      <p:sp>
        <p:nvSpPr>
          <p:cNvPr id="10" name="Espaço Reservado para Rodapé 9">
            <a:extLst>
              <a:ext uri="{FF2B5EF4-FFF2-40B4-BE49-F238E27FC236}">
                <a16:creationId xmlns:a16="http://schemas.microsoft.com/office/drawing/2014/main" id="{2511D36F-51D8-7DB9-CF14-F52627DE7889}"/>
              </a:ext>
            </a:extLst>
          </p:cNvPr>
          <p:cNvSpPr>
            <a:spLocks noGrp="1"/>
          </p:cNvSpPr>
          <p:nvPr>
            <p:ph type="ftr" sz="quarter" idx="11"/>
          </p:nvPr>
        </p:nvSpPr>
        <p:spPr/>
        <p:txBody>
          <a:bodyPr/>
          <a:lstStyle/>
          <a:p>
            <a:r>
              <a:rPr lang="pt-BR" dirty="0"/>
              <a:t>COMPUTAÇÃO QUÂNTICA</a:t>
            </a:r>
          </a:p>
        </p:txBody>
      </p:sp>
      <p:sp>
        <p:nvSpPr>
          <p:cNvPr id="11" name="Espaço Reservado para Número de Slide 10">
            <a:extLst>
              <a:ext uri="{FF2B5EF4-FFF2-40B4-BE49-F238E27FC236}">
                <a16:creationId xmlns:a16="http://schemas.microsoft.com/office/drawing/2014/main" id="{1B9A854C-A228-AC0D-71AF-D07066C3003A}"/>
              </a:ext>
            </a:extLst>
          </p:cNvPr>
          <p:cNvSpPr>
            <a:spLocks noGrp="1"/>
          </p:cNvSpPr>
          <p:nvPr>
            <p:ph type="sldNum" sz="quarter" idx="12"/>
          </p:nvPr>
        </p:nvSpPr>
        <p:spPr/>
        <p:txBody>
          <a:bodyPr/>
          <a:lstStyle/>
          <a:p>
            <a:fld id="{CF465CD7-5D72-4CB9-BAD8-1DEAEB8F1C26}" type="slidenum">
              <a:rPr lang="pt-BR" smtClean="0"/>
              <a:t>4</a:t>
            </a:fld>
            <a:endParaRPr lang="pt-BR"/>
          </a:p>
        </p:txBody>
      </p:sp>
      <p:pic>
        <p:nvPicPr>
          <p:cNvPr id="3" name="Imagem 2" descr="Uma imagem contendo Gráfico&#10;&#10;Descrição gerada automaticamente">
            <a:extLst>
              <a:ext uri="{FF2B5EF4-FFF2-40B4-BE49-F238E27FC236}">
                <a16:creationId xmlns:a16="http://schemas.microsoft.com/office/drawing/2014/main" id="{BBD2DCE4-F3C9-EC25-C81B-2A087AC534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3891" y="5999162"/>
            <a:ext cx="7202541" cy="4128441"/>
          </a:xfrm>
          <a:prstGeom prst="rect">
            <a:avLst/>
          </a:prstGeom>
        </p:spPr>
      </p:pic>
      <p:sp>
        <p:nvSpPr>
          <p:cNvPr id="2" name="CaixaDeTexto 1">
            <a:extLst>
              <a:ext uri="{FF2B5EF4-FFF2-40B4-BE49-F238E27FC236}">
                <a16:creationId xmlns:a16="http://schemas.microsoft.com/office/drawing/2014/main" id="{24893587-5F9C-E00F-E269-10A56701F316}"/>
              </a:ext>
            </a:extLst>
          </p:cNvPr>
          <p:cNvSpPr txBox="1"/>
          <p:nvPr/>
        </p:nvSpPr>
        <p:spPr>
          <a:xfrm>
            <a:off x="930065" y="1977330"/>
            <a:ext cx="5088376" cy="274870"/>
          </a:xfrm>
          <a:prstGeom prst="rect">
            <a:avLst/>
          </a:prstGeom>
          <a:gradFill flip="none" rotWithShape="1">
            <a:gsLst>
              <a:gs pos="0">
                <a:srgbClr val="FA563D"/>
              </a:gs>
              <a:gs pos="74000">
                <a:srgbClr val="FA563D"/>
              </a:gs>
              <a:gs pos="83000">
                <a:srgbClr val="FFC000"/>
              </a:gs>
              <a:gs pos="100000">
                <a:srgbClr val="FFC000"/>
              </a:gs>
            </a:gsLst>
            <a:lin ang="10800000" scaled="1"/>
            <a:tileRect/>
          </a:gradFill>
          <a:ln>
            <a:noFill/>
          </a:ln>
        </p:spPr>
        <p:txBody>
          <a:bodyPr wrap="square" rtlCol="0">
            <a:spAutoFit/>
          </a:bodyPr>
          <a:lstStyle/>
          <a:p>
            <a:endParaRPr lang="pt-BR" sz="1196" dirty="0"/>
          </a:p>
        </p:txBody>
      </p:sp>
    </p:spTree>
    <p:extLst>
      <p:ext uri="{BB962C8B-B14F-4D97-AF65-F5344CB8AC3E}">
        <p14:creationId xmlns:p14="http://schemas.microsoft.com/office/powerpoint/2010/main" val="41732165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ixaDeTexto 5">
            <a:extLst>
              <a:ext uri="{FF2B5EF4-FFF2-40B4-BE49-F238E27FC236}">
                <a16:creationId xmlns:a16="http://schemas.microsoft.com/office/drawing/2014/main" id="{46343D8E-0C3E-3092-8D99-69B1FAC35F9B}"/>
              </a:ext>
            </a:extLst>
          </p:cNvPr>
          <p:cNvSpPr txBox="1"/>
          <p:nvPr/>
        </p:nvSpPr>
        <p:spPr>
          <a:xfrm>
            <a:off x="581891" y="182879"/>
            <a:ext cx="72000" cy="1224000"/>
          </a:xfrm>
          <a:prstGeom prst="rect">
            <a:avLst/>
          </a:prstGeom>
          <a:gradFill flip="none" rotWithShape="1">
            <a:gsLst>
              <a:gs pos="0">
                <a:srgbClr val="FA563D"/>
              </a:gs>
              <a:gs pos="74000">
                <a:srgbClr val="FA563D"/>
              </a:gs>
              <a:gs pos="83000">
                <a:srgbClr val="FFC000"/>
              </a:gs>
              <a:gs pos="100000">
                <a:srgbClr val="FFFF00"/>
              </a:gs>
            </a:gsLst>
            <a:lin ang="16200000" scaled="1"/>
            <a:tileRect/>
          </a:gradFill>
          <a:ln>
            <a:gradFill flip="none" rotWithShape="1">
              <a:gsLst>
                <a:gs pos="0">
                  <a:schemeClr val="accent4"/>
                </a:gs>
                <a:gs pos="74000">
                  <a:schemeClr val="accent1">
                    <a:lumMod val="45000"/>
                    <a:lumOff val="55000"/>
                  </a:schemeClr>
                </a:gs>
                <a:gs pos="83000">
                  <a:schemeClr val="accent1">
                    <a:lumMod val="45000"/>
                    <a:lumOff val="55000"/>
                  </a:schemeClr>
                </a:gs>
                <a:gs pos="100000">
                  <a:schemeClr val="accent1"/>
                </a:gs>
              </a:gsLst>
              <a:lin ang="10800000" scaled="1"/>
              <a:tileRect/>
            </a:gradFill>
          </a:ln>
        </p:spPr>
        <p:txBody>
          <a:bodyPr wrap="square" rtlCol="0">
            <a:spAutoFit/>
          </a:bodyPr>
          <a:lstStyle/>
          <a:p>
            <a:endParaRPr lang="pt-BR" sz="1196" dirty="0"/>
          </a:p>
        </p:txBody>
      </p:sp>
      <p:sp>
        <p:nvSpPr>
          <p:cNvPr id="7" name="CaixaDeTexto 6">
            <a:extLst>
              <a:ext uri="{FF2B5EF4-FFF2-40B4-BE49-F238E27FC236}">
                <a16:creationId xmlns:a16="http://schemas.microsoft.com/office/drawing/2014/main" id="{859E79AD-8723-26EA-40A0-0FF5B195E737}"/>
              </a:ext>
            </a:extLst>
          </p:cNvPr>
          <p:cNvSpPr txBox="1"/>
          <p:nvPr/>
        </p:nvSpPr>
        <p:spPr>
          <a:xfrm>
            <a:off x="653891" y="794879"/>
            <a:ext cx="8140974" cy="707886"/>
          </a:xfrm>
          <a:prstGeom prst="rect">
            <a:avLst/>
          </a:prstGeom>
          <a:noFill/>
        </p:spPr>
        <p:txBody>
          <a:bodyPr wrap="square" rtlCol="0">
            <a:spAutoFit/>
          </a:bodyPr>
          <a:lstStyle/>
          <a:p>
            <a:r>
              <a:rPr lang="pt-BR" sz="4000" dirty="0">
                <a:latin typeface="Impact" panose="020B0806030902050204" pitchFamily="34" charset="0"/>
              </a:rPr>
              <a:t>Entrelaçamento (Emaranhamento)</a:t>
            </a:r>
          </a:p>
        </p:txBody>
      </p:sp>
      <p:sp>
        <p:nvSpPr>
          <p:cNvPr id="9" name="CaixaDeTexto 8">
            <a:extLst>
              <a:ext uri="{FF2B5EF4-FFF2-40B4-BE49-F238E27FC236}">
                <a16:creationId xmlns:a16="http://schemas.microsoft.com/office/drawing/2014/main" id="{0572106B-78DF-D609-5AC4-F7365A780232}"/>
              </a:ext>
            </a:extLst>
          </p:cNvPr>
          <p:cNvSpPr txBox="1"/>
          <p:nvPr/>
        </p:nvSpPr>
        <p:spPr>
          <a:xfrm>
            <a:off x="653891" y="2750422"/>
            <a:ext cx="8140974" cy="2677656"/>
          </a:xfrm>
          <a:prstGeom prst="rect">
            <a:avLst/>
          </a:prstGeom>
          <a:noFill/>
        </p:spPr>
        <p:txBody>
          <a:bodyPr wrap="square" rtlCol="0">
            <a:spAutoFit/>
          </a:bodyPr>
          <a:lstStyle/>
          <a:p>
            <a:pPr algn="just"/>
            <a:r>
              <a:rPr lang="pt-BR" sz="2400" dirty="0">
                <a:latin typeface="Calibri" panose="020F0502020204030204" pitchFamily="34" charset="0"/>
                <a:ea typeface="Calibri" panose="020F0502020204030204" pitchFamily="34" charset="0"/>
                <a:cs typeface="Calibri" panose="020F0502020204030204" pitchFamily="34" charset="0"/>
              </a:rPr>
              <a:t>Outro conceito importante é o entrelaçamento, ou emaranhamento, que ocorre quando dois </a:t>
            </a:r>
            <a:r>
              <a:rPr lang="pt-BR" sz="2400" b="1" dirty="0">
                <a:latin typeface="Calibri" panose="020F0502020204030204" pitchFamily="34" charset="0"/>
                <a:ea typeface="Calibri" panose="020F0502020204030204" pitchFamily="34" charset="0"/>
                <a:cs typeface="Calibri" panose="020F0502020204030204" pitchFamily="34" charset="0"/>
              </a:rPr>
              <a:t>qubits</a:t>
            </a:r>
            <a:r>
              <a:rPr lang="pt-BR" sz="2400" dirty="0">
                <a:latin typeface="Calibri" panose="020F0502020204030204" pitchFamily="34" charset="0"/>
                <a:ea typeface="Calibri" panose="020F0502020204030204" pitchFamily="34" charset="0"/>
                <a:cs typeface="Calibri" panose="020F0502020204030204" pitchFamily="34" charset="0"/>
              </a:rPr>
              <a:t> se tornam interdependentes, de modo que o estado de um </a:t>
            </a:r>
            <a:r>
              <a:rPr lang="pt-BR" sz="2400" b="1" dirty="0">
                <a:latin typeface="Calibri" panose="020F0502020204030204" pitchFamily="34" charset="0"/>
                <a:ea typeface="Calibri" panose="020F0502020204030204" pitchFamily="34" charset="0"/>
                <a:cs typeface="Calibri" panose="020F0502020204030204" pitchFamily="34" charset="0"/>
              </a:rPr>
              <a:t>qubit</a:t>
            </a:r>
            <a:r>
              <a:rPr lang="pt-BR" sz="2400" dirty="0">
                <a:latin typeface="Calibri" panose="020F0502020204030204" pitchFamily="34" charset="0"/>
                <a:ea typeface="Calibri" panose="020F0502020204030204" pitchFamily="34" charset="0"/>
                <a:cs typeface="Calibri" panose="020F0502020204030204" pitchFamily="34" charset="0"/>
              </a:rPr>
              <a:t> não pode ser descrito independentemente do estado do outro. Isso permite uma comunicação instantânea, independentemente da distância entre os </a:t>
            </a:r>
            <a:r>
              <a:rPr lang="pt-BR" sz="2400" b="1" dirty="0">
                <a:latin typeface="Calibri" panose="020F0502020204030204" pitchFamily="34" charset="0"/>
                <a:ea typeface="Calibri" panose="020F0502020204030204" pitchFamily="34" charset="0"/>
                <a:cs typeface="Calibri" panose="020F0502020204030204" pitchFamily="34" charset="0"/>
              </a:rPr>
              <a:t>qubits</a:t>
            </a:r>
            <a:r>
              <a:rPr lang="pt-BR" sz="2400" dirty="0">
                <a:latin typeface="Calibri" panose="020F0502020204030204" pitchFamily="34" charset="0"/>
                <a:ea typeface="Calibri" panose="020F0502020204030204" pitchFamily="34" charset="0"/>
                <a:cs typeface="Calibri" panose="020F0502020204030204" pitchFamily="34" charset="0"/>
              </a:rPr>
              <a:t> emaranhados, um fenômeno que desafia a intuição clássica.</a:t>
            </a:r>
          </a:p>
        </p:txBody>
      </p:sp>
      <p:sp>
        <p:nvSpPr>
          <p:cNvPr id="10" name="Espaço Reservado para Rodapé 9">
            <a:extLst>
              <a:ext uri="{FF2B5EF4-FFF2-40B4-BE49-F238E27FC236}">
                <a16:creationId xmlns:a16="http://schemas.microsoft.com/office/drawing/2014/main" id="{2511D36F-51D8-7DB9-CF14-F52627DE7889}"/>
              </a:ext>
            </a:extLst>
          </p:cNvPr>
          <p:cNvSpPr>
            <a:spLocks noGrp="1"/>
          </p:cNvSpPr>
          <p:nvPr>
            <p:ph type="ftr" sz="quarter" idx="11"/>
          </p:nvPr>
        </p:nvSpPr>
        <p:spPr/>
        <p:txBody>
          <a:bodyPr/>
          <a:lstStyle/>
          <a:p>
            <a:r>
              <a:rPr lang="pt-BR" dirty="0"/>
              <a:t>COMPUTAÇÃO QUÂNTICA</a:t>
            </a:r>
          </a:p>
        </p:txBody>
      </p:sp>
      <p:sp>
        <p:nvSpPr>
          <p:cNvPr id="11" name="Espaço Reservado para Número de Slide 10">
            <a:extLst>
              <a:ext uri="{FF2B5EF4-FFF2-40B4-BE49-F238E27FC236}">
                <a16:creationId xmlns:a16="http://schemas.microsoft.com/office/drawing/2014/main" id="{1B9A854C-A228-AC0D-71AF-D07066C3003A}"/>
              </a:ext>
            </a:extLst>
          </p:cNvPr>
          <p:cNvSpPr>
            <a:spLocks noGrp="1"/>
          </p:cNvSpPr>
          <p:nvPr>
            <p:ph type="sldNum" sz="quarter" idx="12"/>
          </p:nvPr>
        </p:nvSpPr>
        <p:spPr/>
        <p:txBody>
          <a:bodyPr/>
          <a:lstStyle/>
          <a:p>
            <a:fld id="{CF465CD7-5D72-4CB9-BAD8-1DEAEB8F1C26}" type="slidenum">
              <a:rPr lang="pt-BR" smtClean="0"/>
              <a:t>5</a:t>
            </a:fld>
            <a:endParaRPr lang="pt-BR"/>
          </a:p>
        </p:txBody>
      </p:sp>
      <p:pic>
        <p:nvPicPr>
          <p:cNvPr id="4" name="Imagem 3" descr="Ícone&#10;&#10;Descrição gerada automaticamente">
            <a:extLst>
              <a:ext uri="{FF2B5EF4-FFF2-40B4-BE49-F238E27FC236}">
                <a16:creationId xmlns:a16="http://schemas.microsoft.com/office/drawing/2014/main" id="{6B16D5BB-4198-B1ED-6795-13987BFB55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8241" y="6103738"/>
            <a:ext cx="7752274" cy="4341273"/>
          </a:xfrm>
          <a:prstGeom prst="rect">
            <a:avLst/>
          </a:prstGeom>
        </p:spPr>
      </p:pic>
      <p:sp>
        <p:nvSpPr>
          <p:cNvPr id="3" name="CaixaDeTexto 2">
            <a:extLst>
              <a:ext uri="{FF2B5EF4-FFF2-40B4-BE49-F238E27FC236}">
                <a16:creationId xmlns:a16="http://schemas.microsoft.com/office/drawing/2014/main" id="{3C2877B9-8B4A-CE87-7E85-8836817C95FF}"/>
              </a:ext>
            </a:extLst>
          </p:cNvPr>
          <p:cNvSpPr txBox="1"/>
          <p:nvPr/>
        </p:nvSpPr>
        <p:spPr>
          <a:xfrm>
            <a:off x="930065" y="1977330"/>
            <a:ext cx="5088376" cy="274870"/>
          </a:xfrm>
          <a:prstGeom prst="rect">
            <a:avLst/>
          </a:prstGeom>
          <a:gradFill flip="none" rotWithShape="1">
            <a:gsLst>
              <a:gs pos="0">
                <a:srgbClr val="FA563D"/>
              </a:gs>
              <a:gs pos="74000">
                <a:srgbClr val="FA563D"/>
              </a:gs>
              <a:gs pos="83000">
                <a:srgbClr val="FFC000"/>
              </a:gs>
              <a:gs pos="100000">
                <a:srgbClr val="FFC000"/>
              </a:gs>
            </a:gsLst>
            <a:lin ang="10800000" scaled="1"/>
            <a:tileRect/>
          </a:gradFill>
          <a:ln>
            <a:noFill/>
          </a:ln>
        </p:spPr>
        <p:txBody>
          <a:bodyPr wrap="square" rtlCol="0">
            <a:spAutoFit/>
          </a:bodyPr>
          <a:lstStyle/>
          <a:p>
            <a:endParaRPr lang="pt-BR" sz="1196" dirty="0"/>
          </a:p>
        </p:txBody>
      </p:sp>
    </p:spTree>
    <p:extLst>
      <p:ext uri="{BB962C8B-B14F-4D97-AF65-F5344CB8AC3E}">
        <p14:creationId xmlns:p14="http://schemas.microsoft.com/office/powerpoint/2010/main" val="25307586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ixaDeTexto 5">
            <a:extLst>
              <a:ext uri="{FF2B5EF4-FFF2-40B4-BE49-F238E27FC236}">
                <a16:creationId xmlns:a16="http://schemas.microsoft.com/office/drawing/2014/main" id="{46343D8E-0C3E-3092-8D99-69B1FAC35F9B}"/>
              </a:ext>
            </a:extLst>
          </p:cNvPr>
          <p:cNvSpPr txBox="1"/>
          <p:nvPr/>
        </p:nvSpPr>
        <p:spPr>
          <a:xfrm>
            <a:off x="581891" y="182879"/>
            <a:ext cx="72000" cy="1224000"/>
          </a:xfrm>
          <a:prstGeom prst="rect">
            <a:avLst/>
          </a:prstGeom>
          <a:gradFill flip="none" rotWithShape="1">
            <a:gsLst>
              <a:gs pos="0">
                <a:srgbClr val="FA563D"/>
              </a:gs>
              <a:gs pos="74000">
                <a:srgbClr val="FA563D"/>
              </a:gs>
              <a:gs pos="83000">
                <a:srgbClr val="FFC000"/>
              </a:gs>
              <a:gs pos="100000">
                <a:srgbClr val="FFFF00"/>
              </a:gs>
            </a:gsLst>
            <a:lin ang="16200000" scaled="1"/>
            <a:tileRect/>
          </a:gradFill>
          <a:ln>
            <a:gradFill flip="none" rotWithShape="1">
              <a:gsLst>
                <a:gs pos="0">
                  <a:schemeClr val="accent4"/>
                </a:gs>
                <a:gs pos="74000">
                  <a:schemeClr val="accent1">
                    <a:lumMod val="45000"/>
                    <a:lumOff val="55000"/>
                  </a:schemeClr>
                </a:gs>
                <a:gs pos="83000">
                  <a:schemeClr val="accent1">
                    <a:lumMod val="45000"/>
                    <a:lumOff val="55000"/>
                  </a:schemeClr>
                </a:gs>
                <a:gs pos="100000">
                  <a:schemeClr val="accent1"/>
                </a:gs>
              </a:gsLst>
              <a:lin ang="10800000" scaled="1"/>
              <a:tileRect/>
            </a:gradFill>
          </a:ln>
        </p:spPr>
        <p:txBody>
          <a:bodyPr wrap="square" rtlCol="0">
            <a:spAutoFit/>
          </a:bodyPr>
          <a:lstStyle/>
          <a:p>
            <a:endParaRPr lang="pt-BR" sz="1196" dirty="0"/>
          </a:p>
        </p:txBody>
      </p:sp>
      <p:sp>
        <p:nvSpPr>
          <p:cNvPr id="7" name="CaixaDeTexto 6">
            <a:extLst>
              <a:ext uri="{FF2B5EF4-FFF2-40B4-BE49-F238E27FC236}">
                <a16:creationId xmlns:a16="http://schemas.microsoft.com/office/drawing/2014/main" id="{859E79AD-8723-26EA-40A0-0FF5B195E737}"/>
              </a:ext>
            </a:extLst>
          </p:cNvPr>
          <p:cNvSpPr txBox="1"/>
          <p:nvPr/>
        </p:nvSpPr>
        <p:spPr>
          <a:xfrm>
            <a:off x="653891" y="794879"/>
            <a:ext cx="8140974" cy="707886"/>
          </a:xfrm>
          <a:prstGeom prst="rect">
            <a:avLst/>
          </a:prstGeom>
          <a:noFill/>
        </p:spPr>
        <p:txBody>
          <a:bodyPr wrap="square" rtlCol="0">
            <a:spAutoFit/>
          </a:bodyPr>
          <a:lstStyle/>
          <a:p>
            <a:r>
              <a:rPr lang="pt-BR" sz="4000" dirty="0">
                <a:latin typeface="Impact" panose="020B0806030902050204" pitchFamily="34" charset="0"/>
              </a:rPr>
              <a:t>Exemplo de Código em Qiskit</a:t>
            </a:r>
          </a:p>
        </p:txBody>
      </p:sp>
      <p:sp>
        <p:nvSpPr>
          <p:cNvPr id="9" name="CaixaDeTexto 8">
            <a:extLst>
              <a:ext uri="{FF2B5EF4-FFF2-40B4-BE49-F238E27FC236}">
                <a16:creationId xmlns:a16="http://schemas.microsoft.com/office/drawing/2014/main" id="{0572106B-78DF-D609-5AC4-F7365A780232}"/>
              </a:ext>
            </a:extLst>
          </p:cNvPr>
          <p:cNvSpPr txBox="1"/>
          <p:nvPr/>
        </p:nvSpPr>
        <p:spPr>
          <a:xfrm>
            <a:off x="653891" y="2750422"/>
            <a:ext cx="8140974" cy="2308324"/>
          </a:xfrm>
          <a:prstGeom prst="rect">
            <a:avLst/>
          </a:prstGeom>
          <a:noFill/>
        </p:spPr>
        <p:txBody>
          <a:bodyPr wrap="square" rtlCol="0">
            <a:spAutoFit/>
          </a:bodyPr>
          <a:lstStyle/>
          <a:p>
            <a:pPr algn="just"/>
            <a:r>
              <a:rPr lang="pt-BR" sz="2400" dirty="0">
                <a:latin typeface="Calibri" panose="020F0502020204030204" pitchFamily="34" charset="0"/>
                <a:ea typeface="Calibri" panose="020F0502020204030204" pitchFamily="34" charset="0"/>
                <a:cs typeface="Calibri" panose="020F0502020204030204" pitchFamily="34" charset="0"/>
              </a:rPr>
              <a:t>Vamos dar uma olhada em um exemplo simples de código em </a:t>
            </a:r>
            <a:r>
              <a:rPr lang="pt-BR" sz="2400" b="1" dirty="0">
                <a:latin typeface="Calibri" panose="020F0502020204030204" pitchFamily="34" charset="0"/>
                <a:ea typeface="Calibri" panose="020F0502020204030204" pitchFamily="34" charset="0"/>
                <a:cs typeface="Calibri" panose="020F0502020204030204" pitchFamily="34" charset="0"/>
              </a:rPr>
              <a:t>Qiskit</a:t>
            </a:r>
            <a:r>
              <a:rPr lang="pt-BR" sz="2400" dirty="0">
                <a:latin typeface="Calibri" panose="020F0502020204030204" pitchFamily="34" charset="0"/>
                <a:ea typeface="Calibri" panose="020F0502020204030204" pitchFamily="34" charset="0"/>
                <a:cs typeface="Calibri" panose="020F0502020204030204" pitchFamily="34" charset="0"/>
              </a:rPr>
              <a:t>, uma das linguagens de programação quântica mais populares. Este código cria um circuito quântico básico com dois qubits e aplica uma porta </a:t>
            </a:r>
            <a:r>
              <a:rPr lang="pt-BR" sz="2400" dirty="0" err="1">
                <a:latin typeface="Calibri" panose="020F0502020204030204" pitchFamily="34" charset="0"/>
                <a:ea typeface="Calibri" panose="020F0502020204030204" pitchFamily="34" charset="0"/>
                <a:cs typeface="Calibri" panose="020F0502020204030204" pitchFamily="34" charset="0"/>
              </a:rPr>
              <a:t>Hadamard</a:t>
            </a:r>
            <a:r>
              <a:rPr lang="pt-BR" sz="2400" dirty="0">
                <a:latin typeface="Calibri" panose="020F0502020204030204" pitchFamily="34" charset="0"/>
                <a:ea typeface="Calibri" panose="020F0502020204030204" pitchFamily="34" charset="0"/>
                <a:cs typeface="Calibri" panose="020F0502020204030204" pitchFamily="34" charset="0"/>
              </a:rPr>
              <a:t> (que cria superposição) no primeiro qubit e uma porta CNOT (</a:t>
            </a:r>
            <a:r>
              <a:rPr lang="pt-BR" sz="2400" dirty="0" err="1">
                <a:latin typeface="Calibri" panose="020F0502020204030204" pitchFamily="34" charset="0"/>
                <a:ea typeface="Calibri" panose="020F0502020204030204" pitchFamily="34" charset="0"/>
                <a:cs typeface="Calibri" panose="020F0502020204030204" pitchFamily="34" charset="0"/>
              </a:rPr>
              <a:t>Controlled</a:t>
            </a:r>
            <a:r>
              <a:rPr lang="pt-BR" sz="2400" dirty="0">
                <a:latin typeface="Calibri" panose="020F0502020204030204" pitchFamily="34" charset="0"/>
                <a:ea typeface="Calibri" panose="020F0502020204030204" pitchFamily="34" charset="0"/>
                <a:cs typeface="Calibri" panose="020F0502020204030204" pitchFamily="34" charset="0"/>
              </a:rPr>
              <a:t>-NOT, que cria emaranhamento) entre os dois qubits:</a:t>
            </a:r>
          </a:p>
        </p:txBody>
      </p:sp>
      <p:sp>
        <p:nvSpPr>
          <p:cNvPr id="10" name="Espaço Reservado para Rodapé 9">
            <a:extLst>
              <a:ext uri="{FF2B5EF4-FFF2-40B4-BE49-F238E27FC236}">
                <a16:creationId xmlns:a16="http://schemas.microsoft.com/office/drawing/2014/main" id="{2511D36F-51D8-7DB9-CF14-F52627DE7889}"/>
              </a:ext>
            </a:extLst>
          </p:cNvPr>
          <p:cNvSpPr>
            <a:spLocks noGrp="1"/>
          </p:cNvSpPr>
          <p:nvPr>
            <p:ph type="ftr" sz="quarter" idx="11"/>
          </p:nvPr>
        </p:nvSpPr>
        <p:spPr/>
        <p:txBody>
          <a:bodyPr/>
          <a:lstStyle/>
          <a:p>
            <a:r>
              <a:rPr lang="pt-BR" dirty="0"/>
              <a:t>COMPUTAÇÃO QUÂNTICA</a:t>
            </a:r>
          </a:p>
        </p:txBody>
      </p:sp>
      <p:sp>
        <p:nvSpPr>
          <p:cNvPr id="11" name="Espaço Reservado para Número de Slide 10">
            <a:extLst>
              <a:ext uri="{FF2B5EF4-FFF2-40B4-BE49-F238E27FC236}">
                <a16:creationId xmlns:a16="http://schemas.microsoft.com/office/drawing/2014/main" id="{1B9A854C-A228-AC0D-71AF-D07066C3003A}"/>
              </a:ext>
            </a:extLst>
          </p:cNvPr>
          <p:cNvSpPr>
            <a:spLocks noGrp="1"/>
          </p:cNvSpPr>
          <p:nvPr>
            <p:ph type="sldNum" sz="quarter" idx="12"/>
          </p:nvPr>
        </p:nvSpPr>
        <p:spPr/>
        <p:txBody>
          <a:bodyPr/>
          <a:lstStyle/>
          <a:p>
            <a:fld id="{CF465CD7-5D72-4CB9-BAD8-1DEAEB8F1C26}" type="slidenum">
              <a:rPr lang="pt-BR" smtClean="0"/>
              <a:t>6</a:t>
            </a:fld>
            <a:endParaRPr lang="pt-BR"/>
          </a:p>
        </p:txBody>
      </p:sp>
      <p:pic>
        <p:nvPicPr>
          <p:cNvPr id="17" name="Imagem 16">
            <a:extLst>
              <a:ext uri="{FF2B5EF4-FFF2-40B4-BE49-F238E27FC236}">
                <a16:creationId xmlns:a16="http://schemas.microsoft.com/office/drawing/2014/main" id="{CA9B2678-75C8-E7D8-CCFF-CB8E0BBB489A}"/>
              </a:ext>
            </a:extLst>
          </p:cNvPr>
          <p:cNvPicPr>
            <a:picLocks noChangeAspect="1"/>
          </p:cNvPicPr>
          <p:nvPr/>
        </p:nvPicPr>
        <p:blipFill>
          <a:blip r:embed="rId2"/>
          <a:stretch>
            <a:fillRect/>
          </a:stretch>
        </p:blipFill>
        <p:spPr>
          <a:xfrm>
            <a:off x="1239524" y="4919583"/>
            <a:ext cx="6520489" cy="6520489"/>
          </a:xfrm>
          <a:prstGeom prst="rect">
            <a:avLst/>
          </a:prstGeom>
        </p:spPr>
      </p:pic>
      <p:sp>
        <p:nvSpPr>
          <p:cNvPr id="2" name="CaixaDeTexto 1">
            <a:extLst>
              <a:ext uri="{FF2B5EF4-FFF2-40B4-BE49-F238E27FC236}">
                <a16:creationId xmlns:a16="http://schemas.microsoft.com/office/drawing/2014/main" id="{BEE5F775-603E-84DC-07D6-E5FFDBA454C9}"/>
              </a:ext>
            </a:extLst>
          </p:cNvPr>
          <p:cNvSpPr txBox="1"/>
          <p:nvPr/>
        </p:nvSpPr>
        <p:spPr>
          <a:xfrm>
            <a:off x="930065" y="1977330"/>
            <a:ext cx="5088376" cy="274870"/>
          </a:xfrm>
          <a:prstGeom prst="rect">
            <a:avLst/>
          </a:prstGeom>
          <a:gradFill flip="none" rotWithShape="1">
            <a:gsLst>
              <a:gs pos="0">
                <a:srgbClr val="FA563D"/>
              </a:gs>
              <a:gs pos="74000">
                <a:srgbClr val="FA563D"/>
              </a:gs>
              <a:gs pos="83000">
                <a:srgbClr val="FFC000"/>
              </a:gs>
              <a:gs pos="100000">
                <a:srgbClr val="FFC000"/>
              </a:gs>
            </a:gsLst>
            <a:lin ang="10800000" scaled="1"/>
            <a:tileRect/>
          </a:gradFill>
          <a:ln>
            <a:noFill/>
          </a:ln>
        </p:spPr>
        <p:txBody>
          <a:bodyPr wrap="square" rtlCol="0">
            <a:spAutoFit/>
          </a:bodyPr>
          <a:lstStyle/>
          <a:p>
            <a:endParaRPr lang="pt-BR" sz="1196" dirty="0"/>
          </a:p>
        </p:txBody>
      </p:sp>
    </p:spTree>
    <p:extLst>
      <p:ext uri="{BB962C8B-B14F-4D97-AF65-F5344CB8AC3E}">
        <p14:creationId xmlns:p14="http://schemas.microsoft.com/office/powerpoint/2010/main" val="12262068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aixaDeTexto 2">
            <a:extLst>
              <a:ext uri="{FF2B5EF4-FFF2-40B4-BE49-F238E27FC236}">
                <a16:creationId xmlns:a16="http://schemas.microsoft.com/office/drawing/2014/main" id="{88B14FDA-8448-0096-F96C-7D1A0D7F3E66}"/>
              </a:ext>
            </a:extLst>
          </p:cNvPr>
          <p:cNvSpPr txBox="1"/>
          <p:nvPr/>
        </p:nvSpPr>
        <p:spPr>
          <a:xfrm>
            <a:off x="2133032" y="5528914"/>
            <a:ext cx="4854826" cy="1323439"/>
          </a:xfrm>
          <a:prstGeom prst="rect">
            <a:avLst/>
          </a:prstGeom>
          <a:noFill/>
        </p:spPr>
        <p:txBody>
          <a:bodyPr wrap="square" rtlCol="0">
            <a:spAutoFit/>
          </a:bodyPr>
          <a:lstStyle/>
          <a:p>
            <a:pPr algn="ctr"/>
            <a:r>
              <a:rPr lang="pt-BR" sz="4000" dirty="0">
                <a:solidFill>
                  <a:schemeClr val="bg1"/>
                </a:solidFill>
                <a:latin typeface="Impact" panose="020B0806030902050204" pitchFamily="34" charset="0"/>
              </a:rPr>
              <a:t>Princípios da Computação Quântica</a:t>
            </a:r>
          </a:p>
        </p:txBody>
      </p:sp>
      <p:sp>
        <p:nvSpPr>
          <p:cNvPr id="4" name="CaixaDeTexto 3">
            <a:extLst>
              <a:ext uri="{FF2B5EF4-FFF2-40B4-BE49-F238E27FC236}">
                <a16:creationId xmlns:a16="http://schemas.microsoft.com/office/drawing/2014/main" id="{02355F23-8A57-0FF8-E38F-57EA9D6D12DC}"/>
              </a:ext>
            </a:extLst>
          </p:cNvPr>
          <p:cNvSpPr txBox="1"/>
          <p:nvPr/>
        </p:nvSpPr>
        <p:spPr>
          <a:xfrm>
            <a:off x="2011680" y="358268"/>
            <a:ext cx="4733474" cy="5170646"/>
          </a:xfrm>
          <a:prstGeom prst="rect">
            <a:avLst/>
          </a:prstGeom>
          <a:noFill/>
          <a:ln>
            <a:solidFill>
              <a:schemeClr val="tx1"/>
            </a:solidFill>
          </a:ln>
        </p:spPr>
        <p:txBody>
          <a:bodyPr wrap="square" rtlCol="0">
            <a:spAutoFit/>
          </a:bodyPr>
          <a:lstStyle/>
          <a:p>
            <a:pPr algn="ctr"/>
            <a:r>
              <a:rPr lang="pt-BR" sz="33000" dirty="0">
                <a:ln>
                  <a:solidFill>
                    <a:srgbClr val="FA563D"/>
                  </a:solidFill>
                </a:ln>
                <a:noFill/>
                <a:latin typeface="Impact" panose="020B0806030902050204" pitchFamily="34" charset="0"/>
              </a:rPr>
              <a:t>02</a:t>
            </a:r>
            <a:endParaRPr lang="pt-BR" sz="4000" dirty="0">
              <a:ln>
                <a:solidFill>
                  <a:srgbClr val="FA563D"/>
                </a:solidFill>
              </a:ln>
              <a:noFill/>
              <a:latin typeface="Impact" panose="020B0806030902050204" pitchFamily="34" charset="0"/>
            </a:endParaRPr>
          </a:p>
        </p:txBody>
      </p:sp>
      <p:sp>
        <p:nvSpPr>
          <p:cNvPr id="5" name="CaixaDeTexto 4">
            <a:extLst>
              <a:ext uri="{FF2B5EF4-FFF2-40B4-BE49-F238E27FC236}">
                <a16:creationId xmlns:a16="http://schemas.microsoft.com/office/drawing/2014/main" id="{831C7167-18EC-E829-B82D-AA220A41B6A9}"/>
              </a:ext>
            </a:extLst>
          </p:cNvPr>
          <p:cNvSpPr txBox="1"/>
          <p:nvPr/>
        </p:nvSpPr>
        <p:spPr>
          <a:xfrm>
            <a:off x="1955581" y="7177083"/>
            <a:ext cx="5088376" cy="274870"/>
          </a:xfrm>
          <a:prstGeom prst="rect">
            <a:avLst/>
          </a:prstGeom>
          <a:gradFill flip="none" rotWithShape="1">
            <a:gsLst>
              <a:gs pos="0">
                <a:srgbClr val="FA563D"/>
              </a:gs>
              <a:gs pos="74000">
                <a:srgbClr val="FA563D"/>
              </a:gs>
              <a:gs pos="83000">
                <a:srgbClr val="FFC000"/>
              </a:gs>
              <a:gs pos="100000">
                <a:srgbClr val="FFC000"/>
              </a:gs>
            </a:gsLst>
            <a:lin ang="10800000" scaled="1"/>
            <a:tileRect/>
          </a:gradFill>
          <a:ln>
            <a:noFill/>
          </a:ln>
        </p:spPr>
        <p:txBody>
          <a:bodyPr wrap="square" rtlCol="0">
            <a:spAutoFit/>
          </a:bodyPr>
          <a:lstStyle/>
          <a:p>
            <a:endParaRPr lang="pt-BR" sz="1196" dirty="0"/>
          </a:p>
        </p:txBody>
      </p:sp>
      <p:sp>
        <p:nvSpPr>
          <p:cNvPr id="2" name="CaixaDeTexto 1">
            <a:extLst>
              <a:ext uri="{FF2B5EF4-FFF2-40B4-BE49-F238E27FC236}">
                <a16:creationId xmlns:a16="http://schemas.microsoft.com/office/drawing/2014/main" id="{6B2ACF2D-FD4B-1929-D36C-66760C71137F}"/>
              </a:ext>
            </a:extLst>
          </p:cNvPr>
          <p:cNvSpPr txBox="1"/>
          <p:nvPr/>
        </p:nvSpPr>
        <p:spPr>
          <a:xfrm>
            <a:off x="429282" y="8051553"/>
            <a:ext cx="8140974" cy="3416320"/>
          </a:xfrm>
          <a:prstGeom prst="rect">
            <a:avLst/>
          </a:prstGeom>
          <a:noFill/>
        </p:spPr>
        <p:txBody>
          <a:bodyPr wrap="square" rtlCol="0">
            <a:spAutoFit/>
          </a:bodyPr>
          <a:lstStyle/>
          <a:p>
            <a:pPr algn="just"/>
            <a:r>
              <a:rPr lang="pt-BR" sz="2400" dirty="0">
                <a:solidFill>
                  <a:schemeClr val="bg1"/>
                </a:solidFill>
                <a:latin typeface="Calibri" panose="020F0502020204030204" pitchFamily="34" charset="0"/>
                <a:ea typeface="Calibri" panose="020F0502020204030204" pitchFamily="34" charset="0"/>
                <a:cs typeface="Calibri" panose="020F0502020204030204" pitchFamily="34" charset="0"/>
              </a:rPr>
              <a:t>O </a:t>
            </a:r>
            <a:r>
              <a:rPr lang="pt-BR" sz="2400" dirty="0">
                <a:solidFill>
                  <a:srgbClr val="FA563D"/>
                </a:solidFill>
                <a:latin typeface="Calibri" panose="020F0502020204030204" pitchFamily="34" charset="0"/>
                <a:ea typeface="Calibri" panose="020F0502020204030204" pitchFamily="34" charset="0"/>
                <a:cs typeface="Calibri" panose="020F0502020204030204" pitchFamily="34" charset="0"/>
              </a:rPr>
              <a:t>emaranhamento</a:t>
            </a:r>
            <a:r>
              <a:rPr lang="pt-BR" sz="2400" dirty="0">
                <a:solidFill>
                  <a:schemeClr val="bg1"/>
                </a:solidFill>
                <a:latin typeface="Calibri" panose="020F0502020204030204" pitchFamily="34" charset="0"/>
                <a:ea typeface="Calibri" panose="020F0502020204030204" pitchFamily="34" charset="0"/>
                <a:cs typeface="Calibri" panose="020F0502020204030204" pitchFamily="34" charset="0"/>
              </a:rPr>
              <a:t> é outra propriedade fundamental da computação quântica. Quando dois ou mais </a:t>
            </a:r>
            <a:r>
              <a:rPr lang="pt-BR" sz="2400" dirty="0">
                <a:solidFill>
                  <a:srgbClr val="FA563D"/>
                </a:solidFill>
                <a:latin typeface="Calibri" panose="020F0502020204030204" pitchFamily="34" charset="0"/>
                <a:ea typeface="Calibri" panose="020F0502020204030204" pitchFamily="34" charset="0"/>
                <a:cs typeface="Calibri" panose="020F0502020204030204" pitchFamily="34" charset="0"/>
              </a:rPr>
              <a:t>qubits</a:t>
            </a:r>
            <a:r>
              <a:rPr lang="pt-BR" sz="2400" dirty="0">
                <a:solidFill>
                  <a:schemeClr val="bg1"/>
                </a:solidFill>
                <a:latin typeface="Calibri" panose="020F0502020204030204" pitchFamily="34" charset="0"/>
                <a:ea typeface="Calibri" panose="020F0502020204030204" pitchFamily="34" charset="0"/>
                <a:cs typeface="Calibri" panose="020F0502020204030204" pitchFamily="34" charset="0"/>
              </a:rPr>
              <a:t> estão emaranhados, o estado de um qubit não pode ser descrito independentemente do estado dos outros qubits emaranhados. Isso significa que a medição de um </a:t>
            </a:r>
            <a:r>
              <a:rPr lang="pt-BR" sz="2400" dirty="0">
                <a:solidFill>
                  <a:srgbClr val="FA563D"/>
                </a:solidFill>
                <a:latin typeface="Calibri" panose="020F0502020204030204" pitchFamily="34" charset="0"/>
                <a:ea typeface="Calibri" panose="020F0502020204030204" pitchFamily="34" charset="0"/>
                <a:cs typeface="Calibri" panose="020F0502020204030204" pitchFamily="34" charset="0"/>
              </a:rPr>
              <a:t>qubit</a:t>
            </a:r>
            <a:r>
              <a:rPr lang="pt-BR" sz="2400" dirty="0">
                <a:solidFill>
                  <a:schemeClr val="bg1"/>
                </a:solidFill>
                <a:latin typeface="Calibri" panose="020F0502020204030204" pitchFamily="34" charset="0"/>
                <a:ea typeface="Calibri" panose="020F0502020204030204" pitchFamily="34" charset="0"/>
                <a:cs typeface="Calibri" panose="020F0502020204030204" pitchFamily="34" charset="0"/>
              </a:rPr>
              <a:t> emaranhado afeta instantaneamente o estado dos outros </a:t>
            </a:r>
            <a:r>
              <a:rPr lang="pt-BR" sz="2400" dirty="0">
                <a:solidFill>
                  <a:srgbClr val="FA563D"/>
                </a:solidFill>
                <a:latin typeface="Calibri" panose="020F0502020204030204" pitchFamily="34" charset="0"/>
                <a:ea typeface="Calibri" panose="020F0502020204030204" pitchFamily="34" charset="0"/>
                <a:cs typeface="Calibri" panose="020F0502020204030204" pitchFamily="34" charset="0"/>
              </a:rPr>
              <a:t>qubits</a:t>
            </a:r>
            <a:r>
              <a:rPr lang="pt-BR" sz="2400" dirty="0">
                <a:solidFill>
                  <a:schemeClr val="bg1"/>
                </a:solidFill>
                <a:latin typeface="Calibri" panose="020F0502020204030204" pitchFamily="34" charset="0"/>
                <a:ea typeface="Calibri" panose="020F0502020204030204" pitchFamily="34" charset="0"/>
                <a:cs typeface="Calibri" panose="020F0502020204030204" pitchFamily="34" charset="0"/>
              </a:rPr>
              <a:t> emaranhados, independentemente da distância entre eles. Esse fenômeno é uma das características mais poderosas e intrigantes da computação quântica.</a:t>
            </a:r>
          </a:p>
        </p:txBody>
      </p:sp>
      <p:sp>
        <p:nvSpPr>
          <p:cNvPr id="7" name="Espaço Reservado para Número de Slide 6">
            <a:extLst>
              <a:ext uri="{FF2B5EF4-FFF2-40B4-BE49-F238E27FC236}">
                <a16:creationId xmlns:a16="http://schemas.microsoft.com/office/drawing/2014/main" id="{A4D50162-FE87-64C7-2356-1927BA5AE3F7}"/>
              </a:ext>
            </a:extLst>
          </p:cNvPr>
          <p:cNvSpPr>
            <a:spLocks noGrp="1"/>
          </p:cNvSpPr>
          <p:nvPr>
            <p:ph type="sldNum" sz="quarter" idx="12"/>
          </p:nvPr>
        </p:nvSpPr>
        <p:spPr/>
        <p:txBody>
          <a:bodyPr/>
          <a:lstStyle/>
          <a:p>
            <a:fld id="{CF465CD7-5D72-4CB9-BAD8-1DEAEB8F1C26}" type="slidenum">
              <a:rPr lang="pt-BR" smtClean="0"/>
              <a:t>7</a:t>
            </a:fld>
            <a:endParaRPr lang="pt-BR" dirty="0"/>
          </a:p>
        </p:txBody>
      </p:sp>
    </p:spTree>
    <p:extLst>
      <p:ext uri="{BB962C8B-B14F-4D97-AF65-F5344CB8AC3E}">
        <p14:creationId xmlns:p14="http://schemas.microsoft.com/office/powerpoint/2010/main" val="15176526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ixaDeTexto 5">
            <a:extLst>
              <a:ext uri="{FF2B5EF4-FFF2-40B4-BE49-F238E27FC236}">
                <a16:creationId xmlns:a16="http://schemas.microsoft.com/office/drawing/2014/main" id="{46343D8E-0C3E-3092-8D99-69B1FAC35F9B}"/>
              </a:ext>
            </a:extLst>
          </p:cNvPr>
          <p:cNvSpPr txBox="1"/>
          <p:nvPr/>
        </p:nvSpPr>
        <p:spPr>
          <a:xfrm>
            <a:off x="581891" y="182879"/>
            <a:ext cx="72000" cy="1224000"/>
          </a:xfrm>
          <a:prstGeom prst="rect">
            <a:avLst/>
          </a:prstGeom>
          <a:gradFill flip="none" rotWithShape="1">
            <a:gsLst>
              <a:gs pos="0">
                <a:srgbClr val="FA563D"/>
              </a:gs>
              <a:gs pos="74000">
                <a:srgbClr val="FA563D"/>
              </a:gs>
              <a:gs pos="83000">
                <a:srgbClr val="FFC000"/>
              </a:gs>
              <a:gs pos="100000">
                <a:srgbClr val="FFFF00"/>
              </a:gs>
            </a:gsLst>
            <a:lin ang="16200000" scaled="1"/>
            <a:tileRect/>
          </a:gradFill>
          <a:ln>
            <a:gradFill flip="none" rotWithShape="1">
              <a:gsLst>
                <a:gs pos="0">
                  <a:schemeClr val="accent4"/>
                </a:gs>
                <a:gs pos="74000">
                  <a:schemeClr val="accent1">
                    <a:lumMod val="45000"/>
                    <a:lumOff val="55000"/>
                  </a:schemeClr>
                </a:gs>
                <a:gs pos="83000">
                  <a:schemeClr val="accent1">
                    <a:lumMod val="45000"/>
                    <a:lumOff val="55000"/>
                  </a:schemeClr>
                </a:gs>
                <a:gs pos="100000">
                  <a:schemeClr val="accent1"/>
                </a:gs>
              </a:gsLst>
              <a:lin ang="10800000" scaled="1"/>
              <a:tileRect/>
            </a:gradFill>
          </a:ln>
        </p:spPr>
        <p:txBody>
          <a:bodyPr wrap="square" rtlCol="0">
            <a:spAutoFit/>
          </a:bodyPr>
          <a:lstStyle/>
          <a:p>
            <a:endParaRPr lang="pt-BR" sz="1196" dirty="0"/>
          </a:p>
        </p:txBody>
      </p:sp>
      <p:sp>
        <p:nvSpPr>
          <p:cNvPr id="7" name="CaixaDeTexto 6">
            <a:extLst>
              <a:ext uri="{FF2B5EF4-FFF2-40B4-BE49-F238E27FC236}">
                <a16:creationId xmlns:a16="http://schemas.microsoft.com/office/drawing/2014/main" id="{859E79AD-8723-26EA-40A0-0FF5B195E737}"/>
              </a:ext>
            </a:extLst>
          </p:cNvPr>
          <p:cNvSpPr txBox="1"/>
          <p:nvPr/>
        </p:nvSpPr>
        <p:spPr>
          <a:xfrm>
            <a:off x="653891" y="794879"/>
            <a:ext cx="8140974" cy="707886"/>
          </a:xfrm>
          <a:prstGeom prst="rect">
            <a:avLst/>
          </a:prstGeom>
          <a:noFill/>
        </p:spPr>
        <p:txBody>
          <a:bodyPr wrap="square" rtlCol="0">
            <a:spAutoFit/>
          </a:bodyPr>
          <a:lstStyle/>
          <a:p>
            <a:r>
              <a:rPr lang="pt-BR" sz="4000" dirty="0">
                <a:latin typeface="Impact" panose="020B0806030902050204" pitchFamily="34" charset="0"/>
              </a:rPr>
              <a:t>Princípio da Incerteza de Heisenberg</a:t>
            </a:r>
          </a:p>
        </p:txBody>
      </p:sp>
      <p:sp>
        <p:nvSpPr>
          <p:cNvPr id="9" name="CaixaDeTexto 8">
            <a:extLst>
              <a:ext uri="{FF2B5EF4-FFF2-40B4-BE49-F238E27FC236}">
                <a16:creationId xmlns:a16="http://schemas.microsoft.com/office/drawing/2014/main" id="{0572106B-78DF-D609-5AC4-F7365A780232}"/>
              </a:ext>
            </a:extLst>
          </p:cNvPr>
          <p:cNvSpPr txBox="1"/>
          <p:nvPr/>
        </p:nvSpPr>
        <p:spPr>
          <a:xfrm>
            <a:off x="653891" y="2750422"/>
            <a:ext cx="8140974" cy="2308324"/>
          </a:xfrm>
          <a:prstGeom prst="rect">
            <a:avLst/>
          </a:prstGeom>
          <a:noFill/>
        </p:spPr>
        <p:txBody>
          <a:bodyPr wrap="square" rtlCol="0">
            <a:spAutoFit/>
          </a:bodyPr>
          <a:lstStyle/>
          <a:p>
            <a:pPr algn="just"/>
            <a:r>
              <a:rPr lang="pt-BR" sz="2400" dirty="0">
                <a:latin typeface="Calibri" panose="020F0502020204030204" pitchFamily="34" charset="0"/>
                <a:ea typeface="Calibri" panose="020F0502020204030204" pitchFamily="34" charset="0"/>
                <a:cs typeface="Calibri" panose="020F0502020204030204" pitchFamily="34" charset="0"/>
              </a:rPr>
              <a:t>A </a:t>
            </a:r>
            <a:r>
              <a:rPr lang="pt-BR" sz="2400" b="1" dirty="0">
                <a:latin typeface="Calibri" panose="020F0502020204030204" pitchFamily="34" charset="0"/>
                <a:ea typeface="Calibri" panose="020F0502020204030204" pitchFamily="34" charset="0"/>
                <a:cs typeface="Calibri" panose="020F0502020204030204" pitchFamily="34" charset="0"/>
              </a:rPr>
              <a:t>computação quântica </a:t>
            </a:r>
            <a:r>
              <a:rPr lang="pt-BR" sz="2400" dirty="0">
                <a:latin typeface="Calibri" panose="020F0502020204030204" pitchFamily="34" charset="0"/>
                <a:ea typeface="Calibri" panose="020F0502020204030204" pitchFamily="34" charset="0"/>
                <a:cs typeface="Calibri" panose="020F0502020204030204" pitchFamily="34" charset="0"/>
              </a:rPr>
              <a:t>também está intimamente relacionada ao </a:t>
            </a:r>
            <a:r>
              <a:rPr lang="pt-BR" sz="2400" b="1" dirty="0">
                <a:latin typeface="Calibri" panose="020F0502020204030204" pitchFamily="34" charset="0"/>
                <a:ea typeface="Calibri" panose="020F0502020204030204" pitchFamily="34" charset="0"/>
                <a:cs typeface="Calibri" panose="020F0502020204030204" pitchFamily="34" charset="0"/>
              </a:rPr>
              <a:t>princípio da incerteza de Heisenberg</a:t>
            </a:r>
            <a:r>
              <a:rPr lang="pt-BR" sz="2400" dirty="0">
                <a:latin typeface="Calibri" panose="020F0502020204030204" pitchFamily="34" charset="0"/>
                <a:ea typeface="Calibri" panose="020F0502020204030204" pitchFamily="34" charset="0"/>
                <a:cs typeface="Calibri" panose="020F0502020204030204" pitchFamily="34" charset="0"/>
              </a:rPr>
              <a:t>, que afirma que é impossível conhecer simultaneamente com precisão a posição e a velocidade de uma partícula subatômica. Isso implica que, em um computador quântico, não podemos conhecer com certeza o estado exato de um </a:t>
            </a:r>
            <a:r>
              <a:rPr lang="pt-BR" sz="2400" b="1" dirty="0">
                <a:latin typeface="Calibri" panose="020F0502020204030204" pitchFamily="34" charset="0"/>
                <a:ea typeface="Calibri" panose="020F0502020204030204" pitchFamily="34" charset="0"/>
                <a:cs typeface="Calibri" panose="020F0502020204030204" pitchFamily="34" charset="0"/>
              </a:rPr>
              <a:t>qubit</a:t>
            </a:r>
            <a:r>
              <a:rPr lang="pt-BR" sz="2400" dirty="0">
                <a:latin typeface="Calibri" panose="020F0502020204030204" pitchFamily="34" charset="0"/>
                <a:ea typeface="Calibri" panose="020F0502020204030204" pitchFamily="34" charset="0"/>
                <a:cs typeface="Calibri" panose="020F0502020204030204" pitchFamily="34" charset="0"/>
              </a:rPr>
              <a:t> antes de medirmos.</a:t>
            </a:r>
          </a:p>
        </p:txBody>
      </p:sp>
      <p:sp>
        <p:nvSpPr>
          <p:cNvPr id="10" name="Espaço Reservado para Rodapé 9">
            <a:extLst>
              <a:ext uri="{FF2B5EF4-FFF2-40B4-BE49-F238E27FC236}">
                <a16:creationId xmlns:a16="http://schemas.microsoft.com/office/drawing/2014/main" id="{2511D36F-51D8-7DB9-CF14-F52627DE7889}"/>
              </a:ext>
            </a:extLst>
          </p:cNvPr>
          <p:cNvSpPr>
            <a:spLocks noGrp="1"/>
          </p:cNvSpPr>
          <p:nvPr>
            <p:ph type="ftr" sz="quarter" idx="11"/>
          </p:nvPr>
        </p:nvSpPr>
        <p:spPr/>
        <p:txBody>
          <a:bodyPr/>
          <a:lstStyle/>
          <a:p>
            <a:r>
              <a:rPr lang="pt-BR" dirty="0"/>
              <a:t>COMPUTAÇÃO QUÂNTICA</a:t>
            </a:r>
          </a:p>
        </p:txBody>
      </p:sp>
      <p:sp>
        <p:nvSpPr>
          <p:cNvPr id="11" name="Espaço Reservado para Número de Slide 10">
            <a:extLst>
              <a:ext uri="{FF2B5EF4-FFF2-40B4-BE49-F238E27FC236}">
                <a16:creationId xmlns:a16="http://schemas.microsoft.com/office/drawing/2014/main" id="{1B9A854C-A228-AC0D-71AF-D07066C3003A}"/>
              </a:ext>
            </a:extLst>
          </p:cNvPr>
          <p:cNvSpPr>
            <a:spLocks noGrp="1"/>
          </p:cNvSpPr>
          <p:nvPr>
            <p:ph type="sldNum" sz="quarter" idx="12"/>
          </p:nvPr>
        </p:nvSpPr>
        <p:spPr/>
        <p:txBody>
          <a:bodyPr/>
          <a:lstStyle/>
          <a:p>
            <a:fld id="{CF465CD7-5D72-4CB9-BAD8-1DEAEB8F1C26}" type="slidenum">
              <a:rPr lang="pt-BR" smtClean="0"/>
              <a:t>8</a:t>
            </a:fld>
            <a:endParaRPr lang="pt-BR"/>
          </a:p>
        </p:txBody>
      </p:sp>
      <p:sp>
        <p:nvSpPr>
          <p:cNvPr id="2" name="CaixaDeTexto 1">
            <a:extLst>
              <a:ext uri="{FF2B5EF4-FFF2-40B4-BE49-F238E27FC236}">
                <a16:creationId xmlns:a16="http://schemas.microsoft.com/office/drawing/2014/main" id="{24893587-5F9C-E00F-E269-10A56701F316}"/>
              </a:ext>
            </a:extLst>
          </p:cNvPr>
          <p:cNvSpPr txBox="1"/>
          <p:nvPr/>
        </p:nvSpPr>
        <p:spPr>
          <a:xfrm>
            <a:off x="930065" y="1977330"/>
            <a:ext cx="5088376" cy="274870"/>
          </a:xfrm>
          <a:prstGeom prst="rect">
            <a:avLst/>
          </a:prstGeom>
          <a:gradFill flip="none" rotWithShape="1">
            <a:gsLst>
              <a:gs pos="0">
                <a:srgbClr val="FA563D"/>
              </a:gs>
              <a:gs pos="74000">
                <a:srgbClr val="FA563D"/>
              </a:gs>
              <a:gs pos="83000">
                <a:srgbClr val="FFC000"/>
              </a:gs>
              <a:gs pos="100000">
                <a:srgbClr val="FFC000"/>
              </a:gs>
            </a:gsLst>
            <a:lin ang="10800000" scaled="1"/>
            <a:tileRect/>
          </a:gradFill>
          <a:ln>
            <a:noFill/>
          </a:ln>
        </p:spPr>
        <p:txBody>
          <a:bodyPr wrap="square" rtlCol="0">
            <a:spAutoFit/>
          </a:bodyPr>
          <a:lstStyle/>
          <a:p>
            <a:endParaRPr lang="pt-BR" sz="1196" dirty="0"/>
          </a:p>
        </p:txBody>
      </p:sp>
      <p:pic>
        <p:nvPicPr>
          <p:cNvPr id="5" name="Imagem 4" descr="Interface gráfica do usuário, Aplicativo&#10;&#10;Descrição gerada automaticamente">
            <a:extLst>
              <a:ext uri="{FF2B5EF4-FFF2-40B4-BE49-F238E27FC236}">
                <a16:creationId xmlns:a16="http://schemas.microsoft.com/office/drawing/2014/main" id="{95B8EB7C-9F4D-FAE4-82E6-2353BE9CA7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3891" y="6115337"/>
            <a:ext cx="8140974" cy="5088109"/>
          </a:xfrm>
          <a:prstGeom prst="rect">
            <a:avLst/>
          </a:prstGeom>
        </p:spPr>
      </p:pic>
    </p:spTree>
    <p:extLst>
      <p:ext uri="{BB962C8B-B14F-4D97-AF65-F5344CB8AC3E}">
        <p14:creationId xmlns:p14="http://schemas.microsoft.com/office/powerpoint/2010/main" val="24492886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ixaDeTexto 5">
            <a:extLst>
              <a:ext uri="{FF2B5EF4-FFF2-40B4-BE49-F238E27FC236}">
                <a16:creationId xmlns:a16="http://schemas.microsoft.com/office/drawing/2014/main" id="{46343D8E-0C3E-3092-8D99-69B1FAC35F9B}"/>
              </a:ext>
            </a:extLst>
          </p:cNvPr>
          <p:cNvSpPr txBox="1"/>
          <p:nvPr/>
        </p:nvSpPr>
        <p:spPr>
          <a:xfrm>
            <a:off x="581891" y="182879"/>
            <a:ext cx="72000" cy="1224000"/>
          </a:xfrm>
          <a:prstGeom prst="rect">
            <a:avLst/>
          </a:prstGeom>
          <a:gradFill flip="none" rotWithShape="1">
            <a:gsLst>
              <a:gs pos="0">
                <a:srgbClr val="FA563D"/>
              </a:gs>
              <a:gs pos="74000">
                <a:srgbClr val="FA563D"/>
              </a:gs>
              <a:gs pos="83000">
                <a:srgbClr val="FFC000"/>
              </a:gs>
              <a:gs pos="100000">
                <a:srgbClr val="FFFF00"/>
              </a:gs>
            </a:gsLst>
            <a:lin ang="16200000" scaled="1"/>
            <a:tileRect/>
          </a:gradFill>
          <a:ln>
            <a:gradFill flip="none" rotWithShape="1">
              <a:gsLst>
                <a:gs pos="0">
                  <a:schemeClr val="accent4"/>
                </a:gs>
                <a:gs pos="74000">
                  <a:schemeClr val="accent1">
                    <a:lumMod val="45000"/>
                    <a:lumOff val="55000"/>
                  </a:schemeClr>
                </a:gs>
                <a:gs pos="83000">
                  <a:schemeClr val="accent1">
                    <a:lumMod val="45000"/>
                    <a:lumOff val="55000"/>
                  </a:schemeClr>
                </a:gs>
                <a:gs pos="100000">
                  <a:schemeClr val="accent1"/>
                </a:gs>
              </a:gsLst>
              <a:lin ang="10800000" scaled="1"/>
              <a:tileRect/>
            </a:gradFill>
          </a:ln>
        </p:spPr>
        <p:txBody>
          <a:bodyPr wrap="square" rtlCol="0">
            <a:spAutoFit/>
          </a:bodyPr>
          <a:lstStyle/>
          <a:p>
            <a:endParaRPr lang="pt-BR" sz="1196" dirty="0"/>
          </a:p>
        </p:txBody>
      </p:sp>
      <p:sp>
        <p:nvSpPr>
          <p:cNvPr id="7" name="CaixaDeTexto 6">
            <a:extLst>
              <a:ext uri="{FF2B5EF4-FFF2-40B4-BE49-F238E27FC236}">
                <a16:creationId xmlns:a16="http://schemas.microsoft.com/office/drawing/2014/main" id="{859E79AD-8723-26EA-40A0-0FF5B195E737}"/>
              </a:ext>
            </a:extLst>
          </p:cNvPr>
          <p:cNvSpPr txBox="1"/>
          <p:nvPr/>
        </p:nvSpPr>
        <p:spPr>
          <a:xfrm>
            <a:off x="653891" y="794879"/>
            <a:ext cx="8140974" cy="584775"/>
          </a:xfrm>
          <a:prstGeom prst="rect">
            <a:avLst/>
          </a:prstGeom>
          <a:noFill/>
        </p:spPr>
        <p:txBody>
          <a:bodyPr wrap="square" rtlCol="0">
            <a:spAutoFit/>
          </a:bodyPr>
          <a:lstStyle/>
          <a:p>
            <a:r>
              <a:rPr lang="pt-BR" sz="3200" dirty="0">
                <a:latin typeface="Impact" panose="020B0806030902050204" pitchFamily="34" charset="0"/>
              </a:rPr>
              <a:t>Computação Quântica vs. Computação Clássica</a:t>
            </a:r>
          </a:p>
        </p:txBody>
      </p:sp>
      <p:sp>
        <p:nvSpPr>
          <p:cNvPr id="9" name="CaixaDeTexto 8">
            <a:extLst>
              <a:ext uri="{FF2B5EF4-FFF2-40B4-BE49-F238E27FC236}">
                <a16:creationId xmlns:a16="http://schemas.microsoft.com/office/drawing/2014/main" id="{0572106B-78DF-D609-5AC4-F7365A780232}"/>
              </a:ext>
            </a:extLst>
          </p:cNvPr>
          <p:cNvSpPr txBox="1"/>
          <p:nvPr/>
        </p:nvSpPr>
        <p:spPr>
          <a:xfrm>
            <a:off x="653891" y="2750422"/>
            <a:ext cx="8140974" cy="3046988"/>
          </a:xfrm>
          <a:prstGeom prst="rect">
            <a:avLst/>
          </a:prstGeom>
          <a:noFill/>
        </p:spPr>
        <p:txBody>
          <a:bodyPr wrap="square" rtlCol="0">
            <a:spAutoFit/>
          </a:bodyPr>
          <a:lstStyle/>
          <a:p>
            <a:pPr algn="just"/>
            <a:r>
              <a:rPr lang="pt-BR" sz="2400" dirty="0">
                <a:latin typeface="Calibri" panose="020F0502020204030204" pitchFamily="34" charset="0"/>
                <a:ea typeface="Calibri" panose="020F0502020204030204" pitchFamily="34" charset="0"/>
                <a:cs typeface="Calibri" panose="020F0502020204030204" pitchFamily="34" charset="0"/>
              </a:rPr>
              <a:t>A principal diferença entre a </a:t>
            </a:r>
            <a:r>
              <a:rPr lang="pt-BR" sz="2400" b="1" dirty="0">
                <a:latin typeface="Calibri" panose="020F0502020204030204" pitchFamily="34" charset="0"/>
                <a:ea typeface="Calibri" panose="020F0502020204030204" pitchFamily="34" charset="0"/>
                <a:cs typeface="Calibri" panose="020F0502020204030204" pitchFamily="34" charset="0"/>
              </a:rPr>
              <a:t>computação quântica</a:t>
            </a:r>
            <a:r>
              <a:rPr lang="pt-BR" sz="2400" dirty="0">
                <a:latin typeface="Calibri" panose="020F0502020204030204" pitchFamily="34" charset="0"/>
                <a:ea typeface="Calibri" panose="020F0502020204030204" pitchFamily="34" charset="0"/>
                <a:cs typeface="Calibri" panose="020F0502020204030204" pitchFamily="34" charset="0"/>
              </a:rPr>
              <a:t> e a </a:t>
            </a:r>
            <a:r>
              <a:rPr lang="pt-BR" sz="2400" b="1" dirty="0">
                <a:latin typeface="Calibri" panose="020F0502020204030204" pitchFamily="34" charset="0"/>
                <a:ea typeface="Calibri" panose="020F0502020204030204" pitchFamily="34" charset="0"/>
                <a:cs typeface="Calibri" panose="020F0502020204030204" pitchFamily="34" charset="0"/>
              </a:rPr>
              <a:t>computação clássica</a:t>
            </a:r>
            <a:r>
              <a:rPr lang="pt-BR" sz="2400" dirty="0">
                <a:latin typeface="Calibri" panose="020F0502020204030204" pitchFamily="34" charset="0"/>
                <a:ea typeface="Calibri" panose="020F0502020204030204" pitchFamily="34" charset="0"/>
                <a:cs typeface="Calibri" panose="020F0502020204030204" pitchFamily="34" charset="0"/>
              </a:rPr>
              <a:t> é a forma como esses sistemas processam informações. Enquanto os computadores clássicos usam bits que podem estar em estados de 0 ou 1, os computadores quânticos usam </a:t>
            </a:r>
            <a:r>
              <a:rPr lang="pt-BR" sz="2400" b="1" dirty="0">
                <a:latin typeface="Calibri" panose="020F0502020204030204" pitchFamily="34" charset="0"/>
                <a:ea typeface="Calibri" panose="020F0502020204030204" pitchFamily="34" charset="0"/>
                <a:cs typeface="Calibri" panose="020F0502020204030204" pitchFamily="34" charset="0"/>
              </a:rPr>
              <a:t>qubits</a:t>
            </a:r>
            <a:r>
              <a:rPr lang="pt-BR" sz="2400" dirty="0">
                <a:latin typeface="Calibri" panose="020F0502020204030204" pitchFamily="34" charset="0"/>
                <a:ea typeface="Calibri" panose="020F0502020204030204" pitchFamily="34" charset="0"/>
                <a:cs typeface="Calibri" panose="020F0502020204030204" pitchFamily="34" charset="0"/>
              </a:rPr>
              <a:t>, que podem estar em superposição de 0 e 1. Isso permite que os computadores quânticos processem informações de maneira exponencialmente mais eficiente em certos tipos de problemas.</a:t>
            </a:r>
          </a:p>
        </p:txBody>
      </p:sp>
      <p:sp>
        <p:nvSpPr>
          <p:cNvPr id="10" name="Espaço Reservado para Rodapé 9">
            <a:extLst>
              <a:ext uri="{FF2B5EF4-FFF2-40B4-BE49-F238E27FC236}">
                <a16:creationId xmlns:a16="http://schemas.microsoft.com/office/drawing/2014/main" id="{2511D36F-51D8-7DB9-CF14-F52627DE7889}"/>
              </a:ext>
            </a:extLst>
          </p:cNvPr>
          <p:cNvSpPr>
            <a:spLocks noGrp="1"/>
          </p:cNvSpPr>
          <p:nvPr>
            <p:ph type="ftr" sz="quarter" idx="11"/>
          </p:nvPr>
        </p:nvSpPr>
        <p:spPr/>
        <p:txBody>
          <a:bodyPr/>
          <a:lstStyle/>
          <a:p>
            <a:r>
              <a:rPr lang="pt-BR" dirty="0"/>
              <a:t>COMPUTAÇÃO QUÂNTICA</a:t>
            </a:r>
          </a:p>
        </p:txBody>
      </p:sp>
      <p:sp>
        <p:nvSpPr>
          <p:cNvPr id="11" name="Espaço Reservado para Número de Slide 10">
            <a:extLst>
              <a:ext uri="{FF2B5EF4-FFF2-40B4-BE49-F238E27FC236}">
                <a16:creationId xmlns:a16="http://schemas.microsoft.com/office/drawing/2014/main" id="{1B9A854C-A228-AC0D-71AF-D07066C3003A}"/>
              </a:ext>
            </a:extLst>
          </p:cNvPr>
          <p:cNvSpPr>
            <a:spLocks noGrp="1"/>
          </p:cNvSpPr>
          <p:nvPr>
            <p:ph type="sldNum" sz="quarter" idx="12"/>
          </p:nvPr>
        </p:nvSpPr>
        <p:spPr/>
        <p:txBody>
          <a:bodyPr/>
          <a:lstStyle/>
          <a:p>
            <a:fld id="{CF465CD7-5D72-4CB9-BAD8-1DEAEB8F1C26}" type="slidenum">
              <a:rPr lang="pt-BR" smtClean="0"/>
              <a:t>9</a:t>
            </a:fld>
            <a:endParaRPr lang="pt-BR"/>
          </a:p>
        </p:txBody>
      </p:sp>
      <p:sp>
        <p:nvSpPr>
          <p:cNvPr id="2" name="CaixaDeTexto 1">
            <a:extLst>
              <a:ext uri="{FF2B5EF4-FFF2-40B4-BE49-F238E27FC236}">
                <a16:creationId xmlns:a16="http://schemas.microsoft.com/office/drawing/2014/main" id="{24893587-5F9C-E00F-E269-10A56701F316}"/>
              </a:ext>
            </a:extLst>
          </p:cNvPr>
          <p:cNvSpPr txBox="1"/>
          <p:nvPr/>
        </p:nvSpPr>
        <p:spPr>
          <a:xfrm>
            <a:off x="930065" y="1913162"/>
            <a:ext cx="5088376" cy="274870"/>
          </a:xfrm>
          <a:prstGeom prst="rect">
            <a:avLst/>
          </a:prstGeom>
          <a:gradFill flip="none" rotWithShape="1">
            <a:gsLst>
              <a:gs pos="0">
                <a:srgbClr val="FA563D"/>
              </a:gs>
              <a:gs pos="74000">
                <a:srgbClr val="FA563D"/>
              </a:gs>
              <a:gs pos="83000">
                <a:srgbClr val="FFC000"/>
              </a:gs>
              <a:gs pos="100000">
                <a:srgbClr val="FFC000"/>
              </a:gs>
            </a:gsLst>
            <a:lin ang="10800000" scaled="1"/>
            <a:tileRect/>
          </a:gradFill>
          <a:ln>
            <a:noFill/>
          </a:ln>
        </p:spPr>
        <p:txBody>
          <a:bodyPr wrap="square" rtlCol="0">
            <a:spAutoFit/>
          </a:bodyPr>
          <a:lstStyle/>
          <a:p>
            <a:endParaRPr lang="pt-BR" sz="1196" dirty="0"/>
          </a:p>
        </p:txBody>
      </p:sp>
      <p:pic>
        <p:nvPicPr>
          <p:cNvPr id="12" name="Imagem 11">
            <a:extLst>
              <a:ext uri="{FF2B5EF4-FFF2-40B4-BE49-F238E27FC236}">
                <a16:creationId xmlns:a16="http://schemas.microsoft.com/office/drawing/2014/main" id="{89827DED-100E-CBE1-5D00-7433187A9DD0}"/>
              </a:ext>
            </a:extLst>
          </p:cNvPr>
          <p:cNvPicPr>
            <a:picLocks noChangeAspect="1"/>
          </p:cNvPicPr>
          <p:nvPr/>
        </p:nvPicPr>
        <p:blipFill>
          <a:blip r:embed="rId2"/>
          <a:stretch>
            <a:fillRect/>
          </a:stretch>
        </p:blipFill>
        <p:spPr>
          <a:xfrm>
            <a:off x="930065" y="6702916"/>
            <a:ext cx="6691920" cy="3674701"/>
          </a:xfrm>
          <a:prstGeom prst="rect">
            <a:avLst/>
          </a:prstGeom>
        </p:spPr>
      </p:pic>
    </p:spTree>
    <p:extLst>
      <p:ext uri="{BB962C8B-B14F-4D97-AF65-F5344CB8AC3E}">
        <p14:creationId xmlns:p14="http://schemas.microsoft.com/office/powerpoint/2010/main" val="1756906909"/>
      </p:ext>
    </p:extLst>
  </p:cSld>
  <p:clrMapOvr>
    <a:masterClrMapping/>
  </p:clrMapOvr>
</p:sld>
</file>

<file path=ppt/theme/theme1.xml><?xml version="1.0" encoding="utf-8"?>
<a:theme xmlns:a="http://schemas.openxmlformats.org/drawingml/2006/main" name="Tema do Office">
  <a:themeElements>
    <a:clrScheme name="Tema do 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Tema do 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Tema do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1336</TotalTime>
  <Words>1562</Words>
  <Application>Microsoft Office PowerPoint</Application>
  <PresentationFormat>Personalizar</PresentationFormat>
  <Paragraphs>106</Paragraphs>
  <Slides>21</Slides>
  <Notes>0</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21</vt:i4>
      </vt:variant>
    </vt:vector>
  </HeadingPairs>
  <TitlesOfParts>
    <vt:vector size="28" baseType="lpstr">
      <vt:lpstr>Aptos</vt:lpstr>
      <vt:lpstr>Aptos Display</vt:lpstr>
      <vt:lpstr>Arial</vt:lpstr>
      <vt:lpstr>Calibri</vt:lpstr>
      <vt:lpstr>Calibri Light</vt:lpstr>
      <vt:lpstr>Impact</vt:lpstr>
      <vt:lpstr>Tema do Office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Orlando Abreu Gomes</dc:creator>
  <cp:lastModifiedBy>Orlando Abreu Gomes</cp:lastModifiedBy>
  <cp:revision>2</cp:revision>
  <dcterms:created xsi:type="dcterms:W3CDTF">2024-06-07T14:28:33Z</dcterms:created>
  <dcterms:modified xsi:type="dcterms:W3CDTF">2024-06-20T22:23:20Z</dcterms:modified>
</cp:coreProperties>
</file>

<file path=docProps/thumbnail.jpeg>
</file>